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2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الله وحده القدوس 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9-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الله وحده القدوس الآب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العظيـــم . الكريم . الجليـــل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الظاهر في ابنه يسوع المسيح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تنازل لخلاصنا  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بالروح القدس</a:t>
            </a:r>
          </a:p>
        </p:txBody>
      </p:sp>
    </p:spTree>
    <p:extLst>
      <p:ext uri="{BB962C8B-B14F-4D97-AF65-F5344CB8AC3E}">
        <p14:creationId xmlns:p14="http://schemas.microsoft.com/office/powerpoint/2010/main" val="1766547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10-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الله وحده القدوس الآب البار . الصالح . المبــارك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الظاهر في ابنه يسوع المسيح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تنازل لخلاصنا 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بالروح القدس</a:t>
            </a:r>
          </a:p>
        </p:txBody>
      </p:sp>
    </p:spTree>
    <p:extLst>
      <p:ext uri="{BB962C8B-B14F-4D97-AF65-F5344CB8AC3E}">
        <p14:creationId xmlns:p14="http://schemas.microsoft.com/office/powerpoint/2010/main" val="3184970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11-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الله وحده القدوس الآب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المجيد . المُسبَّح . المرتفع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الظاهر في ابنه يسوع المسيح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تنازل لخلاصنا 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بالروح القدس</a:t>
            </a:r>
          </a:p>
        </p:txBody>
      </p:sp>
    </p:spTree>
    <p:extLst>
      <p:ext uri="{BB962C8B-B14F-4D97-AF65-F5344CB8AC3E}">
        <p14:creationId xmlns:p14="http://schemas.microsoft.com/office/powerpoint/2010/main" val="3739191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12-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الله وحده القدوس الآب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المعين . المحبة . الحنَّــان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الظاهر في ابنه يسوع المسيح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تنازل لخلاصنا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بالروح القدس</a:t>
            </a:r>
          </a:p>
        </p:txBody>
      </p:sp>
    </p:spTree>
    <p:extLst>
      <p:ext uri="{BB962C8B-B14F-4D97-AF65-F5344CB8AC3E}">
        <p14:creationId xmlns:p14="http://schemas.microsoft.com/office/powerpoint/2010/main" val="2616247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الله وحده القدوس الآب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القدوس  . الحي . الحــــق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الظاهر في ابنه يسوع المسيح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تنازل لخلاصنا   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بالروح القدس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الله وحده القدوس الآب العلي . الســــيد . المـــــلك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الظاهر في ابنه يسوع المسيح 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تنازل لخلاصنا  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بالـروح القدس</a:t>
            </a:r>
          </a:p>
        </p:txBody>
      </p:sp>
    </p:spTree>
    <p:extLst>
      <p:ext uri="{BB962C8B-B14F-4D97-AF65-F5344CB8AC3E}">
        <p14:creationId xmlns:p14="http://schemas.microsoft.com/office/powerpoint/2010/main" val="53126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الله وحده القدوس الآب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الرحمن . الرحيم . المحـب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الظاهر في ابنه يسوع المسيح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تنازل لخلاصنا  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بالروح القدس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898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الله وحده القدوس الآب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الفـادي . المخلِّص . الولي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الظاهر في ابنه يسوع المسيح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تنازل لخلاصنا 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بالروح القدس</a:t>
            </a:r>
          </a:p>
        </p:txBody>
      </p:sp>
    </p:spTree>
    <p:extLst>
      <p:ext uri="{BB962C8B-B14F-4D97-AF65-F5344CB8AC3E}">
        <p14:creationId xmlns:p14="http://schemas.microsoft.com/office/powerpoint/2010/main" val="4262376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الله وحده القدوس الآب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المعطي . الكريــــم . الغني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الظاهر في ابنه يسوع المسيح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تنازل لخلاصنا  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بالروح القدس</a:t>
            </a:r>
          </a:p>
        </p:txBody>
      </p:sp>
    </p:spTree>
    <p:extLst>
      <p:ext uri="{BB962C8B-B14F-4D97-AF65-F5344CB8AC3E}">
        <p14:creationId xmlns:p14="http://schemas.microsoft.com/office/powerpoint/2010/main" val="1077686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6-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الله وحده القدوس الآب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المجيب . القريب. الشــافي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الظاهر في ابنه يسوع المسيح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تنازل لخلاصنا 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بالروح القدس</a:t>
            </a:r>
          </a:p>
        </p:txBody>
      </p:sp>
    </p:spTree>
    <p:extLst>
      <p:ext uri="{BB962C8B-B14F-4D97-AF65-F5344CB8AC3E}">
        <p14:creationId xmlns:p14="http://schemas.microsoft.com/office/powerpoint/2010/main" val="864735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7-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الله وحده القدوس الآب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النـــــور . الطـــهر . البهي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الظاهر في ابنه يسوع المسيح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تنازل لخلاصنا 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بالروح القدس</a:t>
            </a:r>
          </a:p>
        </p:txBody>
      </p:sp>
    </p:spTree>
    <p:extLst>
      <p:ext uri="{BB962C8B-B14F-4D97-AF65-F5344CB8AC3E}">
        <p14:creationId xmlns:p14="http://schemas.microsoft.com/office/powerpoint/2010/main" val="770479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8-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الله وحده القدوس الآب السلام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 الوديع . المتواضع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الظاهر في ابنه يسوع المسيح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تنازل لخلاصنا 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بالروح القدس</a:t>
            </a:r>
          </a:p>
        </p:txBody>
      </p:sp>
    </p:spTree>
    <p:extLst>
      <p:ext uri="{BB962C8B-B14F-4D97-AF65-F5344CB8AC3E}">
        <p14:creationId xmlns:p14="http://schemas.microsoft.com/office/powerpoint/2010/main" val="2872896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3751</TotalTime>
  <Words>294</Words>
  <Application>Microsoft Office PowerPoint</Application>
  <PresentationFormat>عرض على الشاشة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305</cp:revision>
  <dcterms:created xsi:type="dcterms:W3CDTF">2021-12-07T14:30:00Z</dcterms:created>
  <dcterms:modified xsi:type="dcterms:W3CDTF">2024-12-03T15:49:05Z</dcterms:modified>
</cp:coreProperties>
</file>