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8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2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هو الإله الحي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الإله الحي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صخرة الدهور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ومملكته ستدوم ولن تُهدم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دُفع إليه كل سلطان للأبد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وسيملك الملك يسوع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سيملك بمجد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وسيحكم الملك إلى الأبد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عظموه مجدوه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تعالوا إليه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وسبحوه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32</Words>
  <Application>Microsoft Office PowerPoint</Application>
  <PresentationFormat>عرض على الشاشة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302</cp:revision>
  <dcterms:created xsi:type="dcterms:W3CDTF">2021-12-07T14:30:00Z</dcterms:created>
  <dcterms:modified xsi:type="dcterms:W3CDTF">2024-12-03T15:50:52Z</dcterms:modified>
</cp:coreProperties>
</file>