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7" r:id="rId4"/>
    <p:sldId id="308" r:id="rId5"/>
    <p:sldId id="311" r:id="rId6"/>
    <p:sldId id="310" r:id="rId7"/>
    <p:sldId id="31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08"/>
            <p14:sldId id="311"/>
            <p14:sldId id="310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2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هنعدي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معاك فوق أحزانا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هنعدي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معاك فوق أحزانا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 الماضي ندوس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ننسى آلامنا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هنعدي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قفار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مليانة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مرار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وندوس عليها بأقدامنا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(وبألف ذراع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هاتعدينا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ومجدك يعلى ف وسطينا)2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(من مجد لمجد نعدي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لحد ما ندخل نملك أراضينا)2</a:t>
            </a: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هنعدي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برية أليمة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والأيد اللي معانا عظيمة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تشفى الموجوع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تشبع في الجوع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كل احتياجاتنا كريمة</a:t>
            </a: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(وبألف ذراع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هاتعدينا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ومجدك يعلى ف وسطينا)2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(من مجد لمجد نعدي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لحد ما ندخل نملك أراضينا)2</a:t>
            </a:r>
          </a:p>
        </p:txBody>
      </p:sp>
    </p:spTree>
    <p:extLst>
      <p:ext uri="{BB962C8B-B14F-4D97-AF65-F5344CB8AC3E}">
        <p14:creationId xmlns:p14="http://schemas.microsoft.com/office/powerpoint/2010/main" val="1980348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هنعدي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أيدينا المواعيد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كتابك لينا حق أكيد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كلامك حي ومليان ضي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بيشهد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أنك رب مجيد</a:t>
            </a:r>
          </a:p>
        </p:txBody>
      </p:sp>
    </p:spTree>
    <p:extLst>
      <p:ext uri="{BB962C8B-B14F-4D97-AF65-F5344CB8AC3E}">
        <p14:creationId xmlns:p14="http://schemas.microsoft.com/office/powerpoint/2010/main" val="1309355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(وبألف ذراع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هاتعدينا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ومجدك يعلى ف وسطينا)2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(من مجد لمجد نعدي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لحد ما ندخل نملك أراضينا)2</a:t>
            </a:r>
          </a:p>
        </p:txBody>
      </p:sp>
    </p:spTree>
    <p:extLst>
      <p:ext uri="{BB962C8B-B14F-4D97-AF65-F5344CB8AC3E}">
        <p14:creationId xmlns:p14="http://schemas.microsoft.com/office/powerpoint/2010/main" val="1586772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3744</TotalTime>
  <Words>144</Words>
  <Application>Microsoft Office PowerPoint</Application>
  <PresentationFormat>عرض على الشاشة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301</cp:revision>
  <dcterms:created xsi:type="dcterms:W3CDTF">2021-12-07T14:30:00Z</dcterms:created>
  <dcterms:modified xsi:type="dcterms:W3CDTF">2024-12-03T15:53:16Z</dcterms:modified>
</cp:coreProperties>
</file>