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هنسبحك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وهنهتف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لإسمك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هنسبحك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وهنهتف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لإسمك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هنمجدك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وهنرفع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شخصك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مغطينا انت بدمك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مدفينا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ربي بحضنك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انت العالي وليك السلطان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روحك كاشف عمق الإنسان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ارفعنا من شر الأحزان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بكلمتك الكل كــــان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53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وحده العالي وليه السلطان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روحه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بيكشف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عن الإنسان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يرفعنا من شر الأحزان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بكلمته الكل كــــــان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04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انت العالي وليك السلطان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روحك كاشف عمق الإنسان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ارفعنا من شر الأحزان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بكلمتك الكل كــــان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5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3749</TotalTime>
  <Words>78</Words>
  <Application>Microsoft Office PowerPoint</Application>
  <PresentationFormat>عرض على الشاشة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2024-12-03T15:54:15Z</dcterms:modified>
</cp:coreProperties>
</file>