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هنا مكان راحتي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 مكان راحتي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أخلص من خطيتي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جئت يا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لقرب قلب الله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فأنت لي شفيع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بقرب قلب الله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هناك لذة العزاء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إلتقى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رب الفداء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</p:txBody>
      </p:sp>
    </p:spTree>
    <p:extLst>
      <p:ext uri="{BB962C8B-B14F-4D97-AF65-F5344CB8AC3E}">
        <p14:creationId xmlns:p14="http://schemas.microsoft.com/office/powerpoint/2010/main" val="23521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جئت يا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لقرب قلب الله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فأنت لي شفيع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بقرب قلب الله</a:t>
            </a:r>
          </a:p>
        </p:txBody>
      </p:sp>
    </p:spTree>
    <p:extLst>
      <p:ext uri="{BB962C8B-B14F-4D97-AF65-F5344CB8AC3E}">
        <p14:creationId xmlns:p14="http://schemas.microsoft.com/office/powerpoint/2010/main" val="267172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طاب مقامي للدهور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ظلهِ تُجلى الصدور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40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جئت يا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لقرب قلب الله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فأنت لي شفيع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بقرب قلب الله</a:t>
            </a:r>
          </a:p>
        </p:txBody>
      </p:sp>
    </p:spTree>
    <p:extLst>
      <p:ext uri="{BB962C8B-B14F-4D97-AF65-F5344CB8AC3E}">
        <p14:creationId xmlns:p14="http://schemas.microsoft.com/office/powerpoint/2010/main" val="275705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وفوق في أسنى الربوع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بقرب قلب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أكون مع ربي يسوع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رسول قلب الله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68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جئت يا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لقرب قلب الله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فأنت لي شفيع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بقرب قلب الله</a:t>
            </a:r>
          </a:p>
        </p:txBody>
      </p:sp>
    </p:spTree>
    <p:extLst>
      <p:ext uri="{BB962C8B-B14F-4D97-AF65-F5344CB8AC3E}">
        <p14:creationId xmlns:p14="http://schemas.microsoft.com/office/powerpoint/2010/main" val="19442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120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2024-12-03T15:56:12Z</dcterms:modified>
</cp:coreProperties>
</file>