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03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7"/>
            <p14:sldId id="308"/>
            <p14:sldId id="309"/>
            <p14:sldId id="310"/>
            <p14:sldId id="311"/>
            <p14:sldId id="312"/>
            <p14:sldId id="31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62" d="100"/>
          <a:sy n="62" d="100"/>
        </p:scale>
        <p:origin x="48" y="2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هنا مكان راحتي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هنا مكان راحتي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بقرب قلب الله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أخلص من خطيتي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بقرب قلب الله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قد جئت يا يسوع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لقرب قلب الله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فأنت لي شفيع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بقرب قلب الله</a:t>
            </a:r>
          </a:p>
        </p:txBody>
      </p:sp>
    </p:spTree>
    <p:extLst>
      <p:ext uri="{BB962C8B-B14F-4D97-AF65-F5344CB8AC3E}">
        <p14:creationId xmlns:p14="http://schemas.microsoft.com/office/powerpoint/2010/main" val="1831602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هناك لذة العزاء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بقرب قلب الله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إذ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إلتقى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رب الفداء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بقرب قلب الله</a:t>
            </a:r>
          </a:p>
        </p:txBody>
      </p:sp>
    </p:spTree>
    <p:extLst>
      <p:ext uri="{BB962C8B-B14F-4D97-AF65-F5344CB8AC3E}">
        <p14:creationId xmlns:p14="http://schemas.microsoft.com/office/powerpoint/2010/main" val="2352105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قد جئت يا يسوع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لقرب قلب الله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فأنت لي شفيع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بقرب قلب الله</a:t>
            </a:r>
          </a:p>
        </p:txBody>
      </p:sp>
    </p:spTree>
    <p:extLst>
      <p:ext uri="{BB962C8B-B14F-4D97-AF65-F5344CB8AC3E}">
        <p14:creationId xmlns:p14="http://schemas.microsoft.com/office/powerpoint/2010/main" val="2671729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طاب مقامي للدهور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بقرب قلب الله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ظلهِ تُجلى الصدور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بقرب قلب الله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3407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قد جئت يا يسوع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لقرب قلب الله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فأنت لي شفيع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بقرب قلب الله</a:t>
            </a:r>
          </a:p>
        </p:txBody>
      </p:sp>
    </p:spTree>
    <p:extLst>
      <p:ext uri="{BB962C8B-B14F-4D97-AF65-F5344CB8AC3E}">
        <p14:creationId xmlns:p14="http://schemas.microsoft.com/office/powerpoint/2010/main" val="2757057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وفوق في أسنى الربوع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بقرب قلب الله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أكون مع ربي يسوع</a:t>
            </a:r>
          </a:p>
          <a:p>
            <a:pPr algn="ctr" rtl="1"/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رسول قلب الله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4682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قد جئت يا يسوع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لقرب قلب الله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فأنت لي شفيع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بقرب قلب الله</a:t>
            </a:r>
          </a:p>
        </p:txBody>
      </p:sp>
    </p:spTree>
    <p:extLst>
      <p:ext uri="{BB962C8B-B14F-4D97-AF65-F5344CB8AC3E}">
        <p14:creationId xmlns:p14="http://schemas.microsoft.com/office/powerpoint/2010/main" val="194426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3746</TotalTime>
  <Words>120</Words>
  <Application>Microsoft Office PowerPoint</Application>
  <PresentationFormat>عرض على الشاشة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300</cp:revision>
  <dcterms:created xsi:type="dcterms:W3CDTF">2021-12-07T14:30:00Z</dcterms:created>
  <dcterms:modified xsi:type="dcterms:W3CDTF">2024-12-03T15:56:12Z</dcterms:modified>
</cp:coreProperties>
</file>