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هنا في حضور العجيب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 في حضور العجيب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سكينة وسكيب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حق ونور الله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يصعدنا إليه بالطيب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فبرحمته وبالترنيم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ندخل أبواب الله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حاضر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بروحك هنا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 تملأ بمجدك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الأرض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والسما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بوجهك إلينا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اهدنا إليك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طريق نريدك فيه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ونمتلي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فيه بيك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من تعلن أسرارك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لعيون الأنقياء</a:t>
            </a:r>
          </a:p>
        </p:txBody>
      </p:sp>
    </p:spTree>
    <p:extLst>
      <p:ext uri="{BB962C8B-B14F-4D97-AF65-F5344CB8AC3E}">
        <p14:creationId xmlns:p14="http://schemas.microsoft.com/office/powerpoint/2010/main" val="120559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حاضر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بروحك هنا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 تملأ بمجدك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الأرض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والسما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39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عندك نبع الحياة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وبنورك نرى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النور الحقيقي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ونقتني غناه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يرجع لك بنا سجود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حمد مع صلاة</a:t>
            </a:r>
          </a:p>
        </p:txBody>
      </p:sp>
    </p:spTree>
    <p:extLst>
      <p:ext uri="{BB962C8B-B14F-4D97-AF65-F5344CB8AC3E}">
        <p14:creationId xmlns:p14="http://schemas.microsoft.com/office/powerpoint/2010/main" val="99325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حاضر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بروحك هنا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 تملأ بمجدك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الأرض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والسما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44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نسألك يا أبانا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القدوس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تغمرنا به وتملانا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بهباتك يا قدوس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فنمتلي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بصفات و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أعمال ابن الله</a:t>
            </a:r>
          </a:p>
        </p:txBody>
      </p:sp>
    </p:spTree>
    <p:extLst>
      <p:ext uri="{BB962C8B-B14F-4D97-AF65-F5344CB8AC3E}">
        <p14:creationId xmlns:p14="http://schemas.microsoft.com/office/powerpoint/2010/main" val="13138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حاضر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بروحك هنا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 تملأ بمجدك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الأرض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والسما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36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124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2024-12-03T15:57:09Z</dcterms:modified>
</cp:coreProperties>
</file>