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1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هموم الناس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هموم الناس تؤرقهم وتعذبهم،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إن هم خافوا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فالهمُّ هو :" خوفٌ طافَ بقلوبِ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حوله طافوا"!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والحُرّ إن خاف، استُعْبِد.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وقُيِّدَ فيه الإنصافُ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والعبدُ في حب الله،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يحيا في "حريةِ مَن شافوا".</a:t>
            </a:r>
          </a:p>
        </p:txBody>
      </p:sp>
    </p:spTree>
    <p:extLst>
      <p:ext uri="{BB962C8B-B14F-4D97-AF65-F5344CB8AC3E}">
        <p14:creationId xmlns:p14="http://schemas.microsoft.com/office/powerpoint/2010/main" val="1193370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فيا من تعطي حباً يعتق،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ويحرر م الموت ويشفي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إملأ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قلبي حباً منك،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فيُطرَحُ مني لخوفك خوفي!</a:t>
            </a:r>
          </a:p>
        </p:txBody>
      </p:sp>
    </p:spTree>
    <p:extLst>
      <p:ext uri="{BB962C8B-B14F-4D97-AF65-F5344CB8AC3E}">
        <p14:creationId xmlns:p14="http://schemas.microsoft.com/office/powerpoint/2010/main" val="400883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ويُثمرُ حبك فيا فرحاً،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يسمو بروحي فوق اليأسِ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وأؤمن أن الخوفَ طُرِحَ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حين طرحتُ أمامك نفسي</a:t>
            </a:r>
          </a:p>
        </p:txBody>
      </p:sp>
    </p:spTree>
    <p:extLst>
      <p:ext uri="{BB962C8B-B14F-4D97-AF65-F5344CB8AC3E}">
        <p14:creationId xmlns:p14="http://schemas.microsoft.com/office/powerpoint/2010/main" val="399965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3743</TotalTime>
  <Words>88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301</cp:revision>
  <dcterms:created xsi:type="dcterms:W3CDTF">2021-12-07T14:30:00Z</dcterms:created>
  <dcterms:modified xsi:type="dcterms:W3CDTF">2024-12-03T15:59:16Z</dcterms:modified>
</cp:coreProperties>
</file>