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هلم نرنم للرب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هلم نرنم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نرنم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للرب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(ونـهتف له 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نهتف لصخرة خلاصنا2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للرب نرنم له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ونـهتف له 2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قوتي  لك أرنم 2 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49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 الله ملجأي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  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 رحمتي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22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3743</TotalTime>
  <Words>43</Words>
  <Application>Microsoft Office PowerPoint</Application>
  <PresentationFormat>عرض على الشاشة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2024-12-03T16:00:12Z</dcterms:modified>
</cp:coreProperties>
</file>