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7" r:id="rId4"/>
    <p:sldId id="308" r:id="rId5"/>
    <p:sldId id="309" r:id="rId6"/>
    <p:sldId id="310" r:id="rId7"/>
    <p:sldId id="31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هلليلويا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قد خلصني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ماتَ عن خَطِيَتي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 فعلُه معي .. (3)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أنسَ أبداً فعلَه معي 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خلَّصني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برَّرني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قدَّسني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أنسَ أبداً فعلَه معي </a:t>
            </a: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قد مَحَـا إسَاءَتي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 فعلُه معي .. (3)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أنسَ أبداً فعلَه معي 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87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خلَّصني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برَّرني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قدَّسني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أنسَ أبداً فعلَه معي </a:t>
            </a: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07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وثبَّتَ لي خطوَتي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 فعلُه معي .. (3)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أنسَ أبداً فعلَه معي 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53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خلَّصني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برَّرني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هلليلويا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قد قدَّسني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أنسَ أبداً فعلَه معي </a:t>
            </a: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03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3748</TotalTime>
  <Words>102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2024-12-03T16:02:29Z</dcterms:modified>
</cp:coreProperties>
</file>