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7" r:id="rId4"/>
    <p:sldId id="308" r:id="rId5"/>
    <p:sldId id="309" r:id="rId6"/>
    <p:sldId id="310" r:id="rId7"/>
    <p:sldId id="31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7"/>
            <p14:sldId id="308"/>
            <p14:sldId id="309"/>
            <p14:sldId id="310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1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هلليلويا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قد خلصني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 ماتَ عن خَطِيَتي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ذا فعلُه معي .. (3)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أنسَ أبداً فعلَه معي 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هلليلويا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قد خلَّصني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هلليلويا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قد برَّرني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هلليلويا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قد قدَّسني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لا أنسَ أبداً فعلَه معي </a:t>
            </a:r>
          </a:p>
          <a:p>
            <a:pPr algn="ctr" rtl="1"/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60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 قد مَحَـا إسَاءَتي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ذا فعلُه معي .. (3)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أنسَ أبداً فعلَه معي 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87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هلليلويا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قد خلَّصني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هلليلويا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قد برَّرني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هلليلويا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قد قدَّسني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لا أنسَ أبداً فعلَه معي </a:t>
            </a:r>
          </a:p>
          <a:p>
            <a:pPr algn="ctr" rtl="1"/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079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وثبَّتَ لي خطوَتي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ذا فعلُه معي .. (3)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أنسَ أبداً فعلَه معي 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5532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هلليلويا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قد خلَّصني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هلليلويا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قد برَّرني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هلليلويا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قد قدَّسني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لا أنسَ أبداً فعلَه معي </a:t>
            </a:r>
          </a:p>
          <a:p>
            <a:pPr algn="ctr" rtl="1"/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035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3748</TotalTime>
  <Words>102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301</cp:revision>
  <dcterms:created xsi:type="dcterms:W3CDTF">2021-12-07T14:30:00Z</dcterms:created>
  <dcterms:modified xsi:type="dcterms:W3CDTF">2024-12-03T16:02:29Z</dcterms:modified>
</cp:coreProperties>
</file>