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8"/>
  </p:notesMasterIdLst>
  <p:sldIdLst>
    <p:sldId id="275" r:id="rId2"/>
    <p:sldId id="307" r:id="rId3"/>
    <p:sldId id="303" r:id="rId4"/>
    <p:sldId id="309" r:id="rId5"/>
    <p:sldId id="391" r:id="rId6"/>
    <p:sldId id="311" r:id="rId7"/>
    <p:sldId id="312" r:id="rId8"/>
    <p:sldId id="392" r:id="rId9"/>
    <p:sldId id="314" r:id="rId10"/>
    <p:sldId id="315" r:id="rId11"/>
    <p:sldId id="393" r:id="rId12"/>
    <p:sldId id="317" r:id="rId13"/>
    <p:sldId id="318" r:id="rId14"/>
    <p:sldId id="394" r:id="rId15"/>
    <p:sldId id="320" r:id="rId16"/>
    <p:sldId id="321" r:id="rId17"/>
    <p:sldId id="395" r:id="rId18"/>
    <p:sldId id="323" r:id="rId19"/>
    <p:sldId id="324" r:id="rId20"/>
    <p:sldId id="396" r:id="rId21"/>
    <p:sldId id="326" r:id="rId22"/>
    <p:sldId id="327" r:id="rId23"/>
    <p:sldId id="397" r:id="rId24"/>
    <p:sldId id="329" r:id="rId25"/>
    <p:sldId id="330" r:id="rId26"/>
    <p:sldId id="398" r:id="rId27"/>
    <p:sldId id="332" r:id="rId28"/>
    <p:sldId id="333" r:id="rId29"/>
    <p:sldId id="399" r:id="rId30"/>
    <p:sldId id="335" r:id="rId31"/>
    <p:sldId id="336" r:id="rId32"/>
    <p:sldId id="400" r:id="rId33"/>
    <p:sldId id="338" r:id="rId34"/>
    <p:sldId id="339" r:id="rId35"/>
    <p:sldId id="401" r:id="rId36"/>
    <p:sldId id="341" r:id="rId37"/>
    <p:sldId id="342" r:id="rId38"/>
    <p:sldId id="402" r:id="rId39"/>
    <p:sldId id="344" r:id="rId40"/>
    <p:sldId id="345" r:id="rId41"/>
    <p:sldId id="403" r:id="rId42"/>
    <p:sldId id="347" r:id="rId43"/>
    <p:sldId id="348" r:id="rId44"/>
    <p:sldId id="404" r:id="rId45"/>
    <p:sldId id="350" r:id="rId46"/>
    <p:sldId id="351" r:id="rId47"/>
    <p:sldId id="405" r:id="rId48"/>
    <p:sldId id="353" r:id="rId49"/>
    <p:sldId id="354" r:id="rId50"/>
    <p:sldId id="406" r:id="rId51"/>
    <p:sldId id="356" r:id="rId52"/>
    <p:sldId id="357" r:id="rId53"/>
    <p:sldId id="407" r:id="rId54"/>
    <p:sldId id="359" r:id="rId55"/>
    <p:sldId id="360" r:id="rId56"/>
    <p:sldId id="408" r:id="rId57"/>
    <p:sldId id="362" r:id="rId58"/>
    <p:sldId id="363" r:id="rId59"/>
    <p:sldId id="409" r:id="rId60"/>
    <p:sldId id="365" r:id="rId61"/>
    <p:sldId id="366" r:id="rId62"/>
    <p:sldId id="410" r:id="rId63"/>
    <p:sldId id="368" r:id="rId64"/>
    <p:sldId id="369" r:id="rId65"/>
    <p:sldId id="411" r:id="rId66"/>
    <p:sldId id="371" r:id="rId67"/>
    <p:sldId id="372" r:id="rId68"/>
    <p:sldId id="412" r:id="rId69"/>
    <p:sldId id="374" r:id="rId70"/>
    <p:sldId id="375" r:id="rId71"/>
    <p:sldId id="413" r:id="rId72"/>
    <p:sldId id="377" r:id="rId73"/>
    <p:sldId id="378" r:id="rId74"/>
    <p:sldId id="380" r:id="rId75"/>
    <p:sldId id="381" r:id="rId76"/>
    <p:sldId id="414" r:id="rId77"/>
    <p:sldId id="383" r:id="rId78"/>
    <p:sldId id="384" r:id="rId79"/>
    <p:sldId id="415" r:id="rId80"/>
    <p:sldId id="386" r:id="rId81"/>
    <p:sldId id="387" r:id="rId82"/>
    <p:sldId id="416" r:id="rId83"/>
    <p:sldId id="389" r:id="rId84"/>
    <p:sldId id="390" r:id="rId85"/>
    <p:sldId id="417" r:id="rId86"/>
    <p:sldId id="293" r:id="rId8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7"/>
            <p14:sldId id="303"/>
            <p14:sldId id="309"/>
            <p14:sldId id="391"/>
            <p14:sldId id="311"/>
            <p14:sldId id="312"/>
            <p14:sldId id="392"/>
            <p14:sldId id="314"/>
            <p14:sldId id="315"/>
            <p14:sldId id="393"/>
            <p14:sldId id="317"/>
            <p14:sldId id="318"/>
            <p14:sldId id="394"/>
            <p14:sldId id="320"/>
            <p14:sldId id="321"/>
            <p14:sldId id="395"/>
            <p14:sldId id="323"/>
            <p14:sldId id="324"/>
            <p14:sldId id="396"/>
            <p14:sldId id="326"/>
            <p14:sldId id="327"/>
            <p14:sldId id="397"/>
            <p14:sldId id="329"/>
            <p14:sldId id="330"/>
            <p14:sldId id="398"/>
            <p14:sldId id="332"/>
            <p14:sldId id="333"/>
            <p14:sldId id="399"/>
            <p14:sldId id="335"/>
            <p14:sldId id="336"/>
            <p14:sldId id="400"/>
            <p14:sldId id="338"/>
            <p14:sldId id="339"/>
            <p14:sldId id="401"/>
            <p14:sldId id="341"/>
            <p14:sldId id="342"/>
            <p14:sldId id="402"/>
            <p14:sldId id="344"/>
            <p14:sldId id="345"/>
            <p14:sldId id="403"/>
            <p14:sldId id="347"/>
            <p14:sldId id="348"/>
            <p14:sldId id="404"/>
            <p14:sldId id="350"/>
            <p14:sldId id="351"/>
            <p14:sldId id="405"/>
            <p14:sldId id="353"/>
            <p14:sldId id="354"/>
            <p14:sldId id="406"/>
            <p14:sldId id="356"/>
            <p14:sldId id="357"/>
            <p14:sldId id="407"/>
            <p14:sldId id="359"/>
            <p14:sldId id="360"/>
            <p14:sldId id="408"/>
            <p14:sldId id="362"/>
            <p14:sldId id="363"/>
            <p14:sldId id="409"/>
            <p14:sldId id="365"/>
            <p14:sldId id="366"/>
            <p14:sldId id="410"/>
            <p14:sldId id="368"/>
            <p14:sldId id="369"/>
            <p14:sldId id="411"/>
            <p14:sldId id="371"/>
            <p14:sldId id="372"/>
            <p14:sldId id="412"/>
            <p14:sldId id="374"/>
            <p14:sldId id="375"/>
            <p14:sldId id="413"/>
            <p14:sldId id="377"/>
            <p14:sldId id="378"/>
            <p14:sldId id="380"/>
            <p14:sldId id="381"/>
            <p14:sldId id="414"/>
            <p14:sldId id="383"/>
            <p14:sldId id="384"/>
            <p14:sldId id="415"/>
            <p14:sldId id="386"/>
            <p14:sldId id="387"/>
            <p14:sldId id="416"/>
            <p14:sldId id="389"/>
            <p14:sldId id="390"/>
            <p14:sldId id="4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هو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هو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ملء اللاهوت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صانع السموات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مؤسس الأرض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6702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8604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قال فكان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أمر فصار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يرانا في اليأس يفتح لنا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أبوابه فهو رجاؤنا</a:t>
            </a:r>
          </a:p>
        </p:txBody>
      </p:sp>
    </p:spTree>
    <p:extLst>
      <p:ext uri="{BB962C8B-B14F-4D97-AF65-F5344CB8AC3E}">
        <p14:creationId xmlns:p14="http://schemas.microsoft.com/office/powerpoint/2010/main" val="756709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الألف والياء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على عرش السماء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290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613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ماحي الذنوب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يستر كل العيوب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يخلص كل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الخطاة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الفادي الذي مات عنا</a:t>
            </a:r>
          </a:p>
        </p:txBody>
      </p:sp>
    </p:spTree>
    <p:extLst>
      <p:ext uri="{BB962C8B-B14F-4D97-AF65-F5344CB8AC3E}">
        <p14:creationId xmlns:p14="http://schemas.microsoft.com/office/powerpoint/2010/main" val="1195167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يخلص الجميع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الكامل الصنيع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054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591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الذي يحيي ويميت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كاروز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الملكوت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يفتح وليس من يغلق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يرفع وليس من يخفض</a:t>
            </a:r>
          </a:p>
        </p:txBody>
      </p:sp>
    </p:spTree>
    <p:extLst>
      <p:ext uri="{BB962C8B-B14F-4D97-AF65-F5344CB8AC3E}">
        <p14:creationId xmlns:p14="http://schemas.microsoft.com/office/powerpoint/2010/main" val="3626358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مبشر المساكين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محب الصديقين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80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850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7-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صعد إلى العلاء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سبى وأعطى عطاء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غناه لا يستقصى أبدا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وعاره لنا غنى "مجدا"</a:t>
            </a:r>
          </a:p>
        </p:txBody>
      </p:sp>
    </p:spTree>
    <p:extLst>
      <p:ext uri="{BB962C8B-B14F-4D97-AF65-F5344CB8AC3E}">
        <p14:creationId xmlns:p14="http://schemas.microsoft.com/office/powerpoint/2010/main" val="1493422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يغني بروحه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يملأ بفرحه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921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7015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8-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ساحق رأس الحية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مبطل الخطية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يطلق الأسرى يحرر العبيد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يغفر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خطاينا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يفك القيد</a:t>
            </a:r>
          </a:p>
        </p:txBody>
      </p:sp>
    </p:spTree>
    <p:extLst>
      <p:ext uri="{BB962C8B-B14F-4D97-AF65-F5344CB8AC3E}">
        <p14:creationId xmlns:p14="http://schemas.microsoft.com/office/powerpoint/2010/main" val="22473986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خلاص الهالكين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تسبيح المفديين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517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25348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9-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الحمل الذبيح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القابل التسبيح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الحمل القدوس واجد الفداء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فادي النفوس وصانع الفداء</a:t>
            </a:r>
          </a:p>
        </p:txBody>
      </p:sp>
    </p:spTree>
    <p:extLst>
      <p:ext uri="{BB962C8B-B14F-4D97-AF65-F5344CB8AC3E}">
        <p14:creationId xmlns:p14="http://schemas.microsoft.com/office/powerpoint/2010/main" val="2220843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فيه لنا الفداء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صار لنا فداء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0236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807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ملء اللاهوت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رب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الصباؤوت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البداية والنهايةِ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والكائن والذي كان وهو الآتي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10-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رؤوف و رحيم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في الرحمة عظيم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البار في كل طرقه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رحيم في كل أعماله</a:t>
            </a:r>
          </a:p>
        </p:txBody>
      </p:sp>
    </p:spTree>
    <p:extLst>
      <p:ext uri="{BB962C8B-B14F-4D97-AF65-F5344CB8AC3E}">
        <p14:creationId xmlns:p14="http://schemas.microsoft.com/office/powerpoint/2010/main" val="38451457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مبرر المدان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مقدم الغفران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45201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35145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له في الموت أبواب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الراعي وهو الباب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يجعل في البحر طريق لنا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يمشينا على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مرتفاعاتنا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6713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له كل السلطان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مكمل الإيمان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8767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2497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حي في كل حين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يشفع في المؤمنين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يقدر أن يخلص إلى التمام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كلمن به لله يتقدم</a:t>
            </a:r>
          </a:p>
        </p:txBody>
      </p:sp>
    </p:spTree>
    <p:extLst>
      <p:ext uri="{BB962C8B-B14F-4D97-AF65-F5344CB8AC3E}">
        <p14:creationId xmlns:p14="http://schemas.microsoft.com/office/powerpoint/2010/main" val="16898935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الكمال و الثبات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التمكين و القوة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25952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8570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13-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يحول النواح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يمنطق بالأفراح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يحل كل مسوح أحزاننا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كنا نعلن أنه فرحنا</a:t>
            </a:r>
          </a:p>
        </p:txBody>
      </p:sp>
    </p:spTree>
    <p:extLst>
      <p:ext uri="{BB962C8B-B14F-4D97-AF65-F5344CB8AC3E}">
        <p14:creationId xmlns:p14="http://schemas.microsoft.com/office/powerpoint/2010/main" val="412515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الألف والياء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على عرش السماء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8954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ترنيمة الخلاص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تسبحة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الأقداس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87576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0915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14-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يطرح خوفنا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يلاشي ضعفنا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طوبى لنفسٍ عزها به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طوبى للمتكل على اسمه</a:t>
            </a:r>
          </a:p>
        </p:txBody>
      </p:sp>
    </p:spTree>
    <p:extLst>
      <p:ext uri="{BB962C8B-B14F-4D97-AF65-F5344CB8AC3E}">
        <p14:creationId xmlns:p14="http://schemas.microsoft.com/office/powerpoint/2010/main" val="35131509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فيه لنا الفداء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صار لنا فداء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8258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00909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15-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الحق الذي لا يموت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عظيم في الجبروت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مثـــل لـــه بيــن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الألهة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كل أعماله لا نظير لها  </a:t>
            </a:r>
          </a:p>
        </p:txBody>
      </p:sp>
    </p:spTree>
    <p:extLst>
      <p:ext uri="{BB962C8B-B14F-4D97-AF65-F5344CB8AC3E}">
        <p14:creationId xmlns:p14="http://schemas.microsoft.com/office/powerpoint/2010/main" val="13542095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اللابس الجلال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اللابس القوة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7906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08957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16-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يطلق بني الموتِ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ينبوع الحياة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أباد بالموت ذاك الذي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له سلطان الموت أي ابليس</a:t>
            </a:r>
          </a:p>
        </p:txBody>
      </p:sp>
    </p:spTree>
    <p:extLst>
      <p:ext uri="{BB962C8B-B14F-4D97-AF65-F5344CB8AC3E}">
        <p14:creationId xmlns:p14="http://schemas.microsoft.com/office/powerpoint/2010/main" val="11920096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نقض أوجاع الموت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نقض أعمال ابليس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80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433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5572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17-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عاضد الصديقين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عاضد الساقطين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يقوِّمَ فينا كل إنحناء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عز لنا و حصن الأتقياء</a:t>
            </a:r>
          </a:p>
        </p:txBody>
      </p:sp>
    </p:spTree>
    <p:extLst>
      <p:ext uri="{BB962C8B-B14F-4D97-AF65-F5344CB8AC3E}">
        <p14:creationId xmlns:p14="http://schemas.microsoft.com/office/powerpoint/2010/main" val="27772064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خلاصه أسوار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مكمِّل الأبرار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8476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2974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18-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تهليل الصديقين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فرح ابراهيم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أفراح لا ينطق بها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حينما نؤمن انك هو</a:t>
            </a:r>
          </a:p>
        </p:txBody>
      </p:sp>
    </p:spTree>
    <p:extLst>
      <p:ext uri="{BB962C8B-B14F-4D97-AF65-F5344CB8AC3E}">
        <p14:creationId xmlns:p14="http://schemas.microsoft.com/office/powerpoint/2010/main" val="13330748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الذبيحُ فصحنا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عيد أعيادنا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8330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1462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19-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يفتح أعين العميان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من يفتح الأذهان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فتح كلامهُ أيضًا ينير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يعقِّل الجهال يضئ المسير</a:t>
            </a:r>
          </a:p>
        </p:txBody>
      </p:sp>
    </p:spTree>
    <p:extLst>
      <p:ext uri="{BB962C8B-B14F-4D97-AF65-F5344CB8AC3E}">
        <p14:creationId xmlns:p14="http://schemas.microsoft.com/office/powerpoint/2010/main" val="24184882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رئيس الإيمان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ينير كل انسان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1492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819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شديد القدرة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عظيم القوة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يعسر عليه أي أمر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فهو العلي وبيده كل أمر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14835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20-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صوته بالقوة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صوته بالجلال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كلُ من هو من الحق يسمعه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تسمعه خرافه تتبعه</a:t>
            </a:r>
          </a:p>
        </p:txBody>
      </p:sp>
    </p:spTree>
    <p:extLst>
      <p:ext uri="{BB962C8B-B14F-4D97-AF65-F5344CB8AC3E}">
        <p14:creationId xmlns:p14="http://schemas.microsoft.com/office/powerpoint/2010/main" val="34026021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صوته يأتينا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صوته يحيينا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2770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30295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solidFill>
                  <a:srgbClr val="000000"/>
                </a:solidFill>
                <a:latin typeface="Helvetica Neue"/>
                <a:cs typeface="+mn-cs"/>
              </a:rPr>
              <a:t>21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قويت رحمته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يرسل نعمته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قصبة مرضوضةٌ لا يقصفُ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فتيلة خامدةٌ لا يطفئُ</a:t>
            </a:r>
          </a:p>
        </p:txBody>
      </p:sp>
    </p:spTree>
    <p:extLst>
      <p:ext uri="{BB962C8B-B14F-4D97-AF65-F5344CB8AC3E}">
        <p14:creationId xmlns:p14="http://schemas.microsoft.com/office/powerpoint/2010/main" val="33362694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إله رحمتي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إله النعمةِ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40307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00558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يشفي من المرض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يشفي منا المرتد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شفينا بجلدته على الصليب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 أنه الحمل الذي بلا عيب</a:t>
            </a:r>
          </a:p>
        </p:txBody>
      </p:sp>
    </p:spTree>
    <p:extLst>
      <p:ext uri="{BB962C8B-B14F-4D97-AF65-F5344CB8AC3E}">
        <p14:creationId xmlns:p14="http://schemas.microsoft.com/office/powerpoint/2010/main" val="200328817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حمل أحزاننا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تحمل أوجاعنا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7759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42306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23-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راعي الرعاة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رئيس الكهنة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يرعى نفوسنا و يربضها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يحكمُ بين شاة و شاة</a:t>
            </a:r>
          </a:p>
        </p:txBody>
      </p:sp>
    </p:spTree>
    <p:extLst>
      <p:ext uri="{BB962C8B-B14F-4D97-AF65-F5344CB8AC3E}">
        <p14:creationId xmlns:p14="http://schemas.microsoft.com/office/powerpoint/2010/main" val="1873875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له ذراع القدرة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له يمين العزة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9820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يطلب التائهين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يرد المطرودين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483068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3009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24-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حافظ الغرباء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سند الضعفاء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يعضد الأرملة و كذا اليتيم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وسط شعبه هو يقيم</a:t>
            </a:r>
          </a:p>
        </p:txBody>
      </p:sp>
    </p:spTree>
    <p:extLst>
      <p:ext uri="{BB962C8B-B14F-4D97-AF65-F5344CB8AC3E}">
        <p14:creationId xmlns:p14="http://schemas.microsoft.com/office/powerpoint/2010/main" val="204945253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حنان و رحيم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راعي الخراف العظيم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084138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25-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الصانع السلام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مؤتي الأنغام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الصخر الكامل صنيعه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صنعَ الكلَّ حسنًا في وقته</a:t>
            </a:r>
          </a:p>
        </p:txBody>
      </p:sp>
    </p:spTree>
    <p:extLst>
      <p:ext uri="{BB962C8B-B14F-4D97-AF65-F5344CB8AC3E}">
        <p14:creationId xmlns:p14="http://schemas.microsoft.com/office/powerpoint/2010/main" val="154123056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الصانع الإحسان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يخلِّص للتمام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8538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959328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26-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عجيب و مشير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الإله القدير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آب الأبدية رئيس السلام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عهده لنا عهد السلام</a:t>
            </a:r>
          </a:p>
        </p:txBody>
      </p:sp>
    </p:spTree>
    <p:extLst>
      <p:ext uri="{BB962C8B-B14F-4D97-AF65-F5344CB8AC3E}">
        <p14:creationId xmlns:p14="http://schemas.microsoft.com/office/powerpoint/2010/main" val="21540902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سلامنا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ضماننا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02376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093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843488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27-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السائر معنا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سائر أمامنا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سور نار هو من حولنا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هو أيضًا مجدٌ في وسطنا</a:t>
            </a:r>
          </a:p>
        </p:txBody>
      </p:sp>
    </p:spTree>
    <p:extLst>
      <p:ext uri="{BB962C8B-B14F-4D97-AF65-F5344CB8AC3E}">
        <p14:creationId xmlns:p14="http://schemas.microsoft.com/office/powerpoint/2010/main" val="86299322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عمانؤيلنا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سرُ حياتنا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49738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5440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28-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له القدرة و الغنى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له الحكمة و القوة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المجد و البركة و الكرامة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له كل السلطان و العظمة</a:t>
            </a:r>
          </a:p>
        </p:txBody>
      </p:sp>
    </p:spTree>
    <p:extLst>
      <p:ext uri="{BB962C8B-B14F-4D97-AF65-F5344CB8AC3E}">
        <p14:creationId xmlns:p14="http://schemas.microsoft.com/office/powerpoint/2010/main" val="336754153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له سجود الكل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له خضوع الكل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3967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أمسا واليوم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وإلى الأبـــــد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11312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الصانع الآيات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يحي من الأموات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الصانع العجائب العظام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الخالق الأجنة في الأرحام</a:t>
            </a:r>
          </a:p>
        </p:txBody>
      </p:sp>
    </p:spTree>
    <p:extLst>
      <p:ext uri="{BB962C8B-B14F-4D97-AF65-F5344CB8AC3E}">
        <p14:creationId xmlns:p14="http://schemas.microsoft.com/office/powerpoint/2010/main" val="4067689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3778</TotalTime>
  <Words>1071</Words>
  <Application>Microsoft Office PowerPoint</Application>
  <PresentationFormat>عرض على الشاشة (4:3)</PresentationFormat>
  <Paragraphs>338</Paragraphs>
  <Slides>86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86</vt:i4>
      </vt:variant>
    </vt:vector>
  </HeadingPairs>
  <TitlesOfParts>
    <vt:vector size="9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304</cp:revision>
  <dcterms:created xsi:type="dcterms:W3CDTF">2021-12-07T14:30:00Z</dcterms:created>
  <dcterms:modified xsi:type="dcterms:W3CDTF">2024-12-03T16:13:45Z</dcterms:modified>
</cp:coreProperties>
</file>