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03" r:id="rId3"/>
    <p:sldId id="304" r:id="rId4"/>
    <p:sldId id="305" r:id="rId5"/>
    <p:sldId id="306" r:id="rId6"/>
    <p:sldId id="307" r:id="rId7"/>
    <p:sldId id="312" r:id="rId8"/>
    <p:sldId id="309" r:id="rId9"/>
    <p:sldId id="310" r:id="rId10"/>
    <p:sldId id="311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12"/>
            <p14:sldId id="309"/>
            <p14:sldId id="310"/>
            <p14:sldId id="31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62" d="100"/>
          <a:sy n="62" d="100"/>
        </p:scale>
        <p:origin x="48" y="3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هو قام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قام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بين الأموات منتصراً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قام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نعلن بالفرح أنه قام</a:t>
            </a:r>
          </a:p>
        </p:txBody>
      </p:sp>
    </p:spTree>
    <p:extLst>
      <p:ext uri="{BB962C8B-B14F-4D97-AF65-F5344CB8AC3E}">
        <p14:creationId xmlns:p14="http://schemas.microsoft.com/office/powerpoint/2010/main" val="1506706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قام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بين الأموات منتصراً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قام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نعلن بالفرح أنه قام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هو؛ عَلَم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الهللويا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هو؛ تهليل الأتقياء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تغني من نال الفداء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أنشودة عرش السماء</a:t>
            </a:r>
          </a:p>
        </p:txBody>
      </p:sp>
    </p:spTree>
    <p:extLst>
      <p:ext uri="{BB962C8B-B14F-4D97-AF65-F5344CB8AC3E}">
        <p14:creationId xmlns:p14="http://schemas.microsoft.com/office/powerpoint/2010/main" val="64405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إشراقة الحياة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مُفرِح جنسنا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9817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قام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بين الأموات منتصراً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قام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نعلن بالفرح أنه قام</a:t>
            </a:r>
          </a:p>
        </p:txBody>
      </p:sp>
    </p:spTree>
    <p:extLst>
      <p:ext uri="{BB962C8B-B14F-4D97-AF65-F5344CB8AC3E}">
        <p14:creationId xmlns:p14="http://schemas.microsoft.com/office/powerpoint/2010/main" val="2577987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قولوا للموت: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شوكتُك فين؟!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قولوا للهاوية: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قهرك مين؟!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740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قام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بين الأموات منتصراً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قام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نعلن بالفرح أنه قام</a:t>
            </a:r>
          </a:p>
        </p:txBody>
      </p:sp>
    </p:spTree>
    <p:extLst>
      <p:ext uri="{BB962C8B-B14F-4D97-AF65-F5344CB8AC3E}">
        <p14:creationId xmlns:p14="http://schemas.microsoft.com/office/powerpoint/2010/main" val="26938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هو؛ يسود ع الأحياء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هو؛ يسود ع الأموات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لهذا هو قد مات وقام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ليهب ل جنسنا قيام</a:t>
            </a:r>
          </a:p>
        </p:txBody>
      </p:sp>
    </p:spTree>
    <p:extLst>
      <p:ext uri="{BB962C8B-B14F-4D97-AF65-F5344CB8AC3E}">
        <p14:creationId xmlns:p14="http://schemas.microsoft.com/office/powerpoint/2010/main" val="1132561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هو؛ إكليل فخرنا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هو؛ إنجيل سبحنا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8563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3746</TotalTime>
  <Words>135</Words>
  <Application>Microsoft Office PowerPoint</Application>
  <PresentationFormat>عرض على الشاشة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301</cp:revision>
  <dcterms:created xsi:type="dcterms:W3CDTF">2021-12-07T14:30:00Z</dcterms:created>
  <dcterms:modified xsi:type="dcterms:W3CDTF">2024-12-03T16:15:49Z</dcterms:modified>
</cp:coreProperties>
</file>