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4" r:id="rId4"/>
    <p:sldId id="305" r:id="rId5"/>
    <p:sldId id="306" r:id="rId6"/>
    <p:sldId id="307" r:id="rId7"/>
    <p:sldId id="312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12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هو قام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بين الأموات منتصراً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نعلن بالفرح أنه قام</a:t>
            </a:r>
          </a:p>
        </p:txBody>
      </p:sp>
    </p:spTree>
    <p:extLst>
      <p:ext uri="{BB962C8B-B14F-4D97-AF65-F5344CB8AC3E}">
        <p14:creationId xmlns:p14="http://schemas.microsoft.com/office/powerpoint/2010/main" val="1506706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بين الأموات منتصراً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نعلن بالفرح أنه قام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هو؛ عَلَم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هو؛ تهليل الأتقياء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تغني من نال الفداء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أنشودة عرش السماء</a:t>
            </a:r>
          </a:p>
        </p:txBody>
      </p:sp>
    </p:spTree>
    <p:extLst>
      <p:ext uri="{BB962C8B-B14F-4D97-AF65-F5344CB8AC3E}">
        <p14:creationId xmlns:p14="http://schemas.microsoft.com/office/powerpoint/2010/main" val="64405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إشراقة الحياة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مُفرِح جنسنا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81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بين الأموات منتصراً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نعلن بالفرح أنه قام</a:t>
            </a:r>
          </a:p>
        </p:txBody>
      </p:sp>
    </p:spTree>
    <p:extLst>
      <p:ext uri="{BB962C8B-B14F-4D97-AF65-F5344CB8AC3E}">
        <p14:creationId xmlns:p14="http://schemas.microsoft.com/office/powerpoint/2010/main" val="257798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قولوا للموت: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شوكتُك فين؟!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قولوا للهاوية: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قهرك مين؟!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40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بين الأموات منتصراً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قام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نعلن بالفرح أنه قام</a:t>
            </a:r>
          </a:p>
        </p:txBody>
      </p:sp>
    </p:spTree>
    <p:extLst>
      <p:ext uri="{BB962C8B-B14F-4D97-AF65-F5344CB8AC3E}">
        <p14:creationId xmlns:p14="http://schemas.microsoft.com/office/powerpoint/2010/main" val="2693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هو؛ يسود ع الأحياء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هو؛ يسود ع الأموات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لهذا هو قد مات وقام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ليهب ل جنسنا قيام</a:t>
            </a:r>
          </a:p>
        </p:txBody>
      </p:sp>
    </p:spTree>
    <p:extLst>
      <p:ext uri="{BB962C8B-B14F-4D97-AF65-F5344CB8AC3E}">
        <p14:creationId xmlns:p14="http://schemas.microsoft.com/office/powerpoint/2010/main" val="113256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هو؛ إكليل فخرنا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هو؛ إنجيل سبحنا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8563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135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2024-12-03T16:15:49Z</dcterms:modified>
</cp:coreProperties>
</file>