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5" r:id="rId2"/>
    <p:sldId id="307" r:id="rId3"/>
    <p:sldId id="311" r:id="rId4"/>
    <p:sldId id="303" r:id="rId5"/>
    <p:sldId id="324" r:id="rId6"/>
    <p:sldId id="325" r:id="rId7"/>
    <p:sldId id="314" r:id="rId8"/>
    <p:sldId id="326" r:id="rId9"/>
    <p:sldId id="327" r:id="rId10"/>
    <p:sldId id="317" r:id="rId11"/>
    <p:sldId id="328" r:id="rId12"/>
    <p:sldId id="329" r:id="rId13"/>
    <p:sldId id="320" r:id="rId14"/>
    <p:sldId id="330" r:id="rId15"/>
    <p:sldId id="331" r:id="rId16"/>
    <p:sldId id="323" r:id="rId17"/>
    <p:sldId id="332" r:id="rId18"/>
    <p:sldId id="333" r:id="rId19"/>
    <p:sldId id="29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7"/>
            <p14:sldId id="311"/>
            <p14:sldId id="303"/>
            <p14:sldId id="324"/>
            <p14:sldId id="325"/>
            <p14:sldId id="314"/>
            <p14:sldId id="326"/>
            <p14:sldId id="327"/>
            <p14:sldId id="317"/>
            <p14:sldId id="328"/>
            <p14:sldId id="329"/>
            <p14:sldId id="320"/>
            <p14:sldId id="330"/>
            <p14:sldId id="331"/>
            <p14:sldId id="323"/>
            <p14:sldId id="332"/>
            <p14:sldId id="33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62" d="100"/>
          <a:sy n="62" d="100"/>
        </p:scale>
        <p:origin x="48" y="3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هللويا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كل شعب الرب يفرح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أي شَيءٍ يقدرُ أن يفصلنا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عن محبة المسيح لنا؟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 شدائدٌ أم ضيقٌ أم اضطهادٌ؟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وهي لمحبيه دربُ الأمجادِ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6591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كُل شعبِ الربِ يفرحُ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كل شعب الرب يهتف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3756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لنستقي مياه، بفرحٍ ورجاءٍ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ينابيع النجاةِ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باسم الرب يسوع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8429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أي شَيءٍ يقدرُ أن يفصلنا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عن محبة المسيح لنا؟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 شدائدٌ أم ضيقٌ أم اضطهادٌ؟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وهي لمحبيه دربُ الأمجادِ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3161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كُل شعبِ الربِ يفرحُ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كل شعب الرب يهتف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4443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لنستقي مياه، بفرحٍ ورجاءٍ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ينابيع النجاةِ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باسم الرب يسوع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52175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وقريبا سيأتي الربُ يسوع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وهو الذي يمسح كلَ الدموعِ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الروح والعروس يقولان: تعال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ومن يسمع فليقل: آمين تعال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97012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كُل شعبِ الربِ يفرحُ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كل شعب الرب يهتف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86337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لنستقي مياه، بفرحٍ ورجاءٍ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ينابيع النجاةِ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باسم الرب يسوع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28008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كُل شعبِ الربِ يفرحُ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كل شعب الرب يهتف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1602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لنستقي مياه، بفرحٍ ورجاءٍ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ينابيع النجاةِ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باسم الرب يسوع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6778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حقاً كلُ آلامِ هذا الزمان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والدموعِ والأنين والأحزان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تقاس بالمجد الذي لنا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والعتيد أن يُستعلَن فينا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كُل شعبِ الربِ يفرحُ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كل شعب الرب يهتف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9424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لنستقي مياه، بفرحٍ ورجاءٍ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ينابيع النجاةِ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باسم الرب يسوع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6970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نحن نعلمُ أن كلَ الأشياء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تعمل معاً للخير كما شاء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للذين عاشوا في المحبة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المدعوينَ بحسب قصدِه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4792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كُل شعبِ الربِ يفرحُ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كل شعب الرب يهتف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5215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لنستقي مياه، بفرحٍ ورجاءٍ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ينابيع النجاةِ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باسم الرب يسوع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0743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3746</TotalTime>
  <Words>314</Words>
  <Application>Microsoft Office PowerPoint</Application>
  <PresentationFormat>عرض على الشاشة (4:3)</PresentationFormat>
  <Paragraphs>86</Paragraphs>
  <Slides>19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302</cp:revision>
  <dcterms:created xsi:type="dcterms:W3CDTF">2021-12-07T14:30:00Z</dcterms:created>
  <dcterms:modified xsi:type="dcterms:W3CDTF">2024-12-03T16:18:26Z</dcterms:modified>
</cp:coreProperties>
</file>