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07" r:id="rId3"/>
    <p:sldId id="303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7"/>
            <p14:sldId id="303"/>
            <p14:sldId id="308"/>
            <p14:sldId id="309"/>
            <p14:sldId id="310"/>
            <p14:sldId id="311"/>
            <p14:sldId id="312"/>
            <p14:sldId id="313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7" d="100"/>
          <a:sy n="107" d="100"/>
        </p:scale>
        <p:origin x="1204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سبحوه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ولِدَ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غنوا بشدوٍ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وتسبيح. 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1380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ولِدَ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غنوا بشدوٍ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وتسبيح. 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1602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سبحوه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سبحوه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الظلامِ النورُ أبرق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للرعاة المجدُ أشرق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ولِدَ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غنوا بشدوٍ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وتسبيح. 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3282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هللويـا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فارحين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فارحين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ذا الأملاكُ تشدُو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فـي العلى لله مجدُ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8906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ولِدَ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غنوا بشدوٍ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وتسبيح. 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7355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منشدين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منشدين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حلَّ في الأرضِ سـلامٌ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واتحادٌ ووئامٌ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5724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ولِدَ المسيح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غنوا بشدوٍ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وتسبيح. </a:t>
            </a:r>
          </a:p>
          <a:p>
            <a:pPr algn="ctr" rtl="1"/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0438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واثقين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واثقين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 ربَّ المجـد سُرَّا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منـهُ بالناس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المسـرهْ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7559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3744</TotalTime>
  <Words>96</Words>
  <Application>Microsoft Office PowerPoint</Application>
  <PresentationFormat>عرض على الشاشة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301</cp:revision>
  <dcterms:created xsi:type="dcterms:W3CDTF">2021-12-07T14:30:00Z</dcterms:created>
  <dcterms:modified xsi:type="dcterms:W3CDTF">2023-03-22T17:04:27Z</dcterms:modified>
</cp:coreProperties>
</file>