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7" r:id="rId3"/>
    <p:sldId id="303" r:id="rId4"/>
    <p:sldId id="308" r:id="rId5"/>
    <p:sldId id="309" r:id="rId6"/>
    <p:sldId id="310" r:id="rId7"/>
    <p:sldId id="311" r:id="rId8"/>
    <p:sldId id="31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7"/>
            <p14:sldId id="303"/>
            <p14:sldId id="308"/>
            <p14:sldId id="309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بك ألحاني وتسبيحي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...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هلــلويا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بيك ألحاني وتسبيـحي 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...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انت ربـي ومسيـحي</a:t>
            </a: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 أنا جي ليـك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دانت مستني رجـوعي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مهما بعدت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وضليت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عندك بشبع من جوعي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...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هلــلويا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بيك ألحاني وتسبيـحي 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...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انت ربـي ومسيـحي</a:t>
            </a:r>
          </a:p>
        </p:txBody>
      </p:sp>
    </p:spTree>
    <p:extLst>
      <p:ext uri="{BB962C8B-B14F-4D97-AF65-F5344CB8AC3E}">
        <p14:creationId xmlns:p14="http://schemas.microsoft.com/office/powerpoint/2010/main" val="2891147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إبليس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لوجاني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اليـوم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ذكرنـي بكل ماضـي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دانا لي في دم يسوع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تحرير من كل خطيـة</a:t>
            </a:r>
          </a:p>
        </p:txBody>
      </p:sp>
    </p:spTree>
    <p:extLst>
      <p:ext uri="{BB962C8B-B14F-4D97-AF65-F5344CB8AC3E}">
        <p14:creationId xmlns:p14="http://schemas.microsoft.com/office/powerpoint/2010/main" val="174148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...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هلــلويا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بيك ألحاني وتسبيـحي 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...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انت ربـي ومسيـحي</a:t>
            </a:r>
          </a:p>
        </p:txBody>
      </p:sp>
    </p:spTree>
    <p:extLst>
      <p:ext uri="{BB962C8B-B14F-4D97-AF65-F5344CB8AC3E}">
        <p14:creationId xmlns:p14="http://schemas.microsoft.com/office/powerpoint/2010/main" val="355070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هأعيش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وأنا فرحـان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مهما الأمـواج علـي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أديتني صك ضمــان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 الأرض وفي الأبدية</a:t>
            </a:r>
          </a:p>
        </p:txBody>
      </p:sp>
    </p:spTree>
    <p:extLst>
      <p:ext uri="{BB962C8B-B14F-4D97-AF65-F5344CB8AC3E}">
        <p14:creationId xmlns:p14="http://schemas.microsoft.com/office/powerpoint/2010/main" val="313645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...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هلــلويا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بيك ألحاني وتسبيـحي 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...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هلــلويا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انت ربـي ومسيـحي</a:t>
            </a:r>
          </a:p>
        </p:txBody>
      </p:sp>
    </p:spTree>
    <p:extLst>
      <p:ext uri="{BB962C8B-B14F-4D97-AF65-F5344CB8AC3E}">
        <p14:creationId xmlns:p14="http://schemas.microsoft.com/office/powerpoint/2010/main" val="2182990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3749</TotalTime>
  <Words>129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2024-12-03T16:23:04Z</dcterms:modified>
</cp:coreProperties>
</file>