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7" r:id="rId3"/>
    <p:sldId id="303" r:id="rId4"/>
    <p:sldId id="308" r:id="rId5"/>
    <p:sldId id="309" r:id="rId6"/>
    <p:sldId id="31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7"/>
            <p14:sldId id="303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الرب آت منتصراً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الرب آتٍ منتصرا على قوات الشر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قال أنا آتي سريعا و أجرتي معي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ليجازي كل واحد عن أعماله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85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آتي سريعا طوبى لمن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يحفظ أقوالي و يعمل بها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سأدخله إلى بيت أبي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ليعيش معي إلى الأبد</a:t>
            </a:r>
          </a:p>
        </p:txBody>
      </p:sp>
    </p:spTree>
    <p:extLst>
      <p:ext uri="{BB962C8B-B14F-4D97-AF65-F5344CB8AC3E}">
        <p14:creationId xmlns:p14="http://schemas.microsoft.com/office/powerpoint/2010/main" val="307136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60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3743</TotalTime>
  <Words>74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2024-12-03T16:24:03Z</dcterms:modified>
</cp:coreProperties>
</file>