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07" r:id="rId3"/>
    <p:sldId id="303" r:id="rId4"/>
    <p:sldId id="308" r:id="rId5"/>
    <p:sldId id="309" r:id="rId6"/>
    <p:sldId id="310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7"/>
            <p14:sldId id="303"/>
            <p14:sldId id="308"/>
            <p14:sldId id="309"/>
            <p14:sldId id="3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62" d="100"/>
          <a:sy n="62" d="100"/>
        </p:scale>
        <p:origin x="48" y="3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829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الرب آت منتصراً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1602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الرب آتٍ منتصرا على قوات الشر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قال أنا آتي سريعا و أجرتي معي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ليجازي كل واحد عن أعماله</a:t>
            </a:r>
          </a:p>
          <a:p>
            <a:pPr algn="ctr" rtl="1">
              <a:lnSpc>
                <a:spcPct val="150000"/>
              </a:lnSpc>
            </a:pP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2858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آتي سريعا طوبى لمن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يحفظ أقوالي و يعمل بها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سأدخله إلى بيت أبي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ليعيش معي إلى الأبد</a:t>
            </a:r>
          </a:p>
        </p:txBody>
      </p:sp>
    </p:spTree>
    <p:extLst>
      <p:ext uri="{BB962C8B-B14F-4D97-AF65-F5344CB8AC3E}">
        <p14:creationId xmlns:p14="http://schemas.microsoft.com/office/powerpoint/2010/main" val="3071361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9604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3743</TotalTime>
  <Words>74</Words>
  <Application>Microsoft Office PowerPoint</Application>
  <PresentationFormat>عرض على الشاشة (4:3)</PresentationFormat>
  <Paragraphs>20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300</cp:revision>
  <dcterms:created xsi:type="dcterms:W3CDTF">2021-12-07T14:30:00Z</dcterms:created>
  <dcterms:modified xsi:type="dcterms:W3CDTF">2024-12-03T16:24:03Z</dcterms:modified>
</cp:coreProperties>
</file>