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62" d="100"/>
          <a:sy n="62" d="100"/>
        </p:scale>
        <p:origin x="48" y="2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هللويا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ما أحلى يسوع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أنا لست أشبع من حبيبي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أنا لست أشبع من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شذاه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ما أحلى حبيبي</a:t>
            </a: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ما أحلى يسوع</a:t>
            </a:r>
          </a:p>
          <a:p>
            <a:pPr algn="ctr" rtl="1"/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ما أحلى يسوع</a:t>
            </a:r>
          </a:p>
          <a:p>
            <a:pPr algn="ctr" rtl="1"/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ما أحلى يسوع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أنا لست أشبع من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شذاه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ما أحلى يسوع</a:t>
            </a:r>
          </a:p>
        </p:txBody>
      </p:sp>
    </p:spTree>
    <p:extLst>
      <p:ext uri="{BB962C8B-B14F-4D97-AF65-F5344CB8AC3E}">
        <p14:creationId xmlns:p14="http://schemas.microsoft.com/office/powerpoint/2010/main" val="2508413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نفسى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إستراحت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بلقاه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قلبي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إمتلأ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من حبه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سلامه يحفظ فكري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ما أحلى يسوع</a:t>
            </a:r>
          </a:p>
        </p:txBody>
      </p:sp>
    </p:spTree>
    <p:extLst>
      <p:ext uri="{BB962C8B-B14F-4D97-AF65-F5344CB8AC3E}">
        <p14:creationId xmlns:p14="http://schemas.microsoft.com/office/powerpoint/2010/main" val="1123553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ما أحلى يسوع</a:t>
            </a:r>
          </a:p>
          <a:p>
            <a:pPr algn="ctr" rtl="1"/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ما أحلى يسوع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أنا لست أشبع من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شذاه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ما أحلى يسوع</a:t>
            </a:r>
          </a:p>
        </p:txBody>
      </p:sp>
    </p:spTree>
    <p:extLst>
      <p:ext uri="{BB962C8B-B14F-4D97-AF65-F5344CB8AC3E}">
        <p14:creationId xmlns:p14="http://schemas.microsoft.com/office/powerpoint/2010/main" val="1048569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جماله قد سبى قلبي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وعطفه هو الحياة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بحبه أسر نفسى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ما أحلى يسوع</a:t>
            </a:r>
          </a:p>
        </p:txBody>
      </p:sp>
    </p:spTree>
    <p:extLst>
      <p:ext uri="{BB962C8B-B14F-4D97-AF65-F5344CB8AC3E}">
        <p14:creationId xmlns:p14="http://schemas.microsoft.com/office/powerpoint/2010/main" val="2071240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ما أحلى يسوع</a:t>
            </a:r>
          </a:p>
          <a:p>
            <a:pPr algn="ctr" rtl="1"/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ما أحلى يسوع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أنا لست أشبع من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شذاه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ما أحلى يسوع</a:t>
            </a:r>
          </a:p>
        </p:txBody>
      </p:sp>
    </p:spTree>
    <p:extLst>
      <p:ext uri="{BB962C8B-B14F-4D97-AF65-F5344CB8AC3E}">
        <p14:creationId xmlns:p14="http://schemas.microsoft.com/office/powerpoint/2010/main" val="3399011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تشتاق نفسي أن تراه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وتمكث في حضرته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ويذوب </a:t>
            </a:r>
            <a:r>
              <a:rPr lang="ar-EG" sz="72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قلبي في 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دفئه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ما أحلى يسوع</a:t>
            </a:r>
          </a:p>
        </p:txBody>
      </p:sp>
    </p:spTree>
    <p:extLst>
      <p:ext uri="{BB962C8B-B14F-4D97-AF65-F5344CB8AC3E}">
        <p14:creationId xmlns:p14="http://schemas.microsoft.com/office/powerpoint/2010/main" val="2512042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ما أحلى يسوع</a:t>
            </a:r>
          </a:p>
          <a:p>
            <a:pPr algn="ctr" rtl="1"/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ما أحلى يسوع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أنا لست أشبع من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شذاه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ما أحلى يسوع</a:t>
            </a:r>
          </a:p>
        </p:txBody>
      </p:sp>
    </p:spTree>
    <p:extLst>
      <p:ext uri="{BB962C8B-B14F-4D97-AF65-F5344CB8AC3E}">
        <p14:creationId xmlns:p14="http://schemas.microsoft.com/office/powerpoint/2010/main" val="237699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3745</TotalTime>
  <Words>146</Words>
  <Application>Microsoft Office PowerPoint</Application>
  <PresentationFormat>عرض على الشاشة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300</cp:revision>
  <dcterms:created xsi:type="dcterms:W3CDTF">2021-12-07T14:30:00Z</dcterms:created>
  <dcterms:modified xsi:type="dcterms:W3CDTF">2024-12-03T16:26:16Z</dcterms:modified>
</cp:coreProperties>
</file>