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عظيم اسمك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..عظيم اسمك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 المجد لك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سأهتف لرب الصمد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سكناي معه دوما للابد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..عظيم اسمك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 المجد لك</a:t>
            </a:r>
          </a:p>
        </p:txBody>
      </p:sp>
    </p:spTree>
    <p:extLst>
      <p:ext uri="{BB962C8B-B14F-4D97-AF65-F5344CB8AC3E}">
        <p14:creationId xmlns:p14="http://schemas.microsoft.com/office/powerpoint/2010/main" val="315671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سأرفع المجد والتسبيح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وأفرح بربي المسيح</a:t>
            </a:r>
          </a:p>
        </p:txBody>
      </p:sp>
    </p:spTree>
    <p:extLst>
      <p:ext uri="{BB962C8B-B14F-4D97-AF65-F5344CB8AC3E}">
        <p14:creationId xmlns:p14="http://schemas.microsoft.com/office/powerpoint/2010/main" val="422945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..عظيم اسمك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 المجد لك</a:t>
            </a:r>
          </a:p>
        </p:txBody>
      </p:sp>
    </p:spTree>
    <p:extLst>
      <p:ext uri="{BB962C8B-B14F-4D97-AF65-F5344CB8AC3E}">
        <p14:creationId xmlns:p14="http://schemas.microsoft.com/office/powerpoint/2010/main" val="204131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 كل السجود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وملكك على الكل يسود</a:t>
            </a:r>
          </a:p>
        </p:txBody>
      </p:sp>
    </p:spTree>
    <p:extLst>
      <p:ext uri="{BB962C8B-B14F-4D97-AF65-F5344CB8AC3E}">
        <p14:creationId xmlns:p14="http://schemas.microsoft.com/office/powerpoint/2010/main" val="282735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..عظيم اسمك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.. المجد لك</a:t>
            </a:r>
          </a:p>
        </p:txBody>
      </p:sp>
    </p:spTree>
    <p:extLst>
      <p:ext uri="{BB962C8B-B14F-4D97-AF65-F5344CB8AC3E}">
        <p14:creationId xmlns:p14="http://schemas.microsoft.com/office/powerpoint/2010/main" val="1756039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3747</TotalTime>
  <Words>68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2024-12-03T16:28:23Z</dcterms:modified>
</cp:coreProperties>
</file>