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04" r:id="rId3"/>
    <p:sldId id="303" r:id="rId4"/>
    <p:sldId id="305" r:id="rId5"/>
    <p:sldId id="306" r:id="rId6"/>
    <p:sldId id="307" r:id="rId7"/>
    <p:sldId id="308" r:id="rId8"/>
    <p:sldId id="309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3"/>
            <p14:sldId id="305"/>
            <p14:sldId id="306"/>
            <p14:sldId id="307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62" d="100"/>
          <a:sy n="62" d="100"/>
        </p:scale>
        <p:origin x="48" y="3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عظيم اسمك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..عظيم اسمك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.. المجد لك</a:t>
            </a:r>
          </a:p>
        </p:txBody>
      </p:sp>
    </p:spTree>
    <p:extLst>
      <p:ext uri="{BB962C8B-B14F-4D97-AF65-F5344CB8AC3E}">
        <p14:creationId xmlns:p14="http://schemas.microsoft.com/office/powerpoint/2010/main" val="250841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سأهتف لرب الصمد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سكناي معه دوما للابد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..عظيم اسمك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.. المجد لك</a:t>
            </a:r>
          </a:p>
        </p:txBody>
      </p:sp>
    </p:spTree>
    <p:extLst>
      <p:ext uri="{BB962C8B-B14F-4D97-AF65-F5344CB8AC3E}">
        <p14:creationId xmlns:p14="http://schemas.microsoft.com/office/powerpoint/2010/main" val="3156717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سأرفع المجد والتسبيح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وأفرح بربي المسيح</a:t>
            </a:r>
          </a:p>
        </p:txBody>
      </p:sp>
    </p:spTree>
    <p:extLst>
      <p:ext uri="{BB962C8B-B14F-4D97-AF65-F5344CB8AC3E}">
        <p14:creationId xmlns:p14="http://schemas.microsoft.com/office/powerpoint/2010/main" val="4229455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..عظيم اسمك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.. المجد لك</a:t>
            </a:r>
          </a:p>
        </p:txBody>
      </p:sp>
    </p:spTree>
    <p:extLst>
      <p:ext uri="{BB962C8B-B14F-4D97-AF65-F5344CB8AC3E}">
        <p14:creationId xmlns:p14="http://schemas.microsoft.com/office/powerpoint/2010/main" val="2041318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لك كل السجود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وملكك على الكل يسود</a:t>
            </a:r>
          </a:p>
        </p:txBody>
      </p:sp>
    </p:spTree>
    <p:extLst>
      <p:ext uri="{BB962C8B-B14F-4D97-AF65-F5344CB8AC3E}">
        <p14:creationId xmlns:p14="http://schemas.microsoft.com/office/powerpoint/2010/main" val="2827351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..عظيم اسمك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.. المجد لك</a:t>
            </a:r>
          </a:p>
        </p:txBody>
      </p:sp>
    </p:spTree>
    <p:extLst>
      <p:ext uri="{BB962C8B-B14F-4D97-AF65-F5344CB8AC3E}">
        <p14:creationId xmlns:p14="http://schemas.microsoft.com/office/powerpoint/2010/main" val="1756039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3747</TotalTime>
  <Words>68</Words>
  <Application>Microsoft Office PowerPoint</Application>
  <PresentationFormat>عرض على الشاشة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300</cp:revision>
  <dcterms:created xsi:type="dcterms:W3CDTF">2021-12-07T14:30:00Z</dcterms:created>
  <dcterms:modified xsi:type="dcterms:W3CDTF">2024-12-03T16:28:23Z</dcterms:modified>
</cp:coreProperties>
</file>