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03" r:id="rId3"/>
    <p:sldId id="304" r:id="rId4"/>
    <p:sldId id="305" r:id="rId5"/>
    <p:sldId id="306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4"/>
            <p14:sldId id="305"/>
            <p14:sldId id="30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62" d="100"/>
          <a:sy n="62" d="100"/>
        </p:scale>
        <p:origin x="48" y="25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هللويا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سبحوه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سبحوه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سبحوه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br>
              <a:rPr lang="ar-EG" sz="60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 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الظلام النور أبرق 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للرعاة المجد أشرق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ولد المســــيح 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غنوا بشدو تسبيح</a:t>
            </a: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 هللويا </a:t>
            </a:r>
            <a:br>
              <a:rPr lang="ar-EG" sz="60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فارحين فارحين</a:t>
            </a:r>
            <a:br>
              <a:rPr lang="ar-EG" sz="60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هوذا الأملاك تشدو </a:t>
            </a:r>
            <a:br>
              <a:rPr lang="ar-EG" sz="60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فى العلا لله مجد ٌ</a:t>
            </a:r>
            <a:br>
              <a:rPr lang="ar-EG" sz="60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ولد المســـــــيح</a:t>
            </a:r>
            <a:br>
              <a:rPr lang="ar-EG" sz="60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غنوا بشدو تسبيح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419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 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منشدين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منشدين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حل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فى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الأرض سلام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و اتحاد و وئام 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ولد المســـيح  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غنوا بشدو تسبيح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2790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 هللويا</a:t>
            </a:r>
            <a:br>
              <a:rPr lang="ar-EG" sz="60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واثقين واثقين</a:t>
            </a:r>
            <a:br>
              <a:rPr lang="ar-EG" sz="60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إن ربَّ المجـد سُرَّا</a:t>
            </a:r>
            <a:br>
              <a:rPr lang="ar-EG" sz="60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منـهُ بالناس المسـرهْ</a:t>
            </a:r>
            <a:br>
              <a:rPr lang="ar-EG" sz="60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ولد المسيـــح</a:t>
            </a:r>
            <a:br>
              <a:rPr lang="ar-EG" sz="60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غنوا بشدو تسبيح</a:t>
            </a:r>
            <a:br>
              <a:rPr lang="ar-EG" sz="60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9667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3742</TotalTime>
  <Words>99</Words>
  <Application>Microsoft Office PowerPoint</Application>
  <PresentationFormat>عرض على الشاشة (4:3)</PresentationFormat>
  <Paragraphs>6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300</cp:revision>
  <dcterms:created xsi:type="dcterms:W3CDTF">2021-12-07T14:30:00Z</dcterms:created>
  <dcterms:modified xsi:type="dcterms:W3CDTF">2024-12-03T16:28:58Z</dcterms:modified>
</cp:coreProperties>
</file>