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04" r:id="rId4"/>
    <p:sldId id="305" r:id="rId5"/>
    <p:sldId id="30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48" y="2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سبحوه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سبحوه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سبحوه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الظلام النور أبرق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للرعاة المجد أشرق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ولد المســــيح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غنوا بشدو تسبيح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 هللويا 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فارحين فارحين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هوذا الأملاك تشدو 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فى العلا لله مجد ٌ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ولد المســـــــيح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غنوا بشدو تسبيح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419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منشدين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منشدين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حل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فى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الأرض سلام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 اتحاد و وئام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ولد المســـيح  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غنوا بشدو تسبيح</a:t>
            </a:r>
            <a:b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2790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 هللويا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واثقين واثقين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 ربَّ المجـد سُرَّا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منـهُ بالناس المسـرهْ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ولد المسيـــح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غنوا بشدو تسبيح</a:t>
            </a:r>
            <a:b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9667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3742</TotalTime>
  <Words>99</Words>
  <Application>Microsoft Office PowerPoint</Application>
  <PresentationFormat>عرض على الشاشة (4:3)</PresentationFormat>
  <Paragraphs>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300</cp:revision>
  <dcterms:created xsi:type="dcterms:W3CDTF">2021-12-07T14:30:00Z</dcterms:created>
  <dcterms:modified xsi:type="dcterms:W3CDTF">2024-12-03T16:28:58Z</dcterms:modified>
</cp:coreProperties>
</file>