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304" r:id="rId3"/>
    <p:sldId id="303" r:id="rId4"/>
    <p:sldId id="305" r:id="rId5"/>
    <p:sldId id="306" r:id="rId6"/>
    <p:sldId id="307" r:id="rId7"/>
    <p:sldId id="308" r:id="rId8"/>
    <p:sldId id="309" r:id="rId9"/>
    <p:sldId id="310" r:id="rId10"/>
    <p:sldId id="311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4"/>
            <p14:sldId id="303"/>
            <p14:sldId id="305"/>
            <p14:sldId id="306"/>
            <p14:sldId id="307"/>
            <p14:sldId id="308"/>
            <p14:sldId id="309"/>
            <p14:sldId id="310"/>
            <p14:sldId id="31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62" d="100"/>
          <a:sy n="62" d="100"/>
        </p:scale>
        <p:origin x="48" y="22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هللويا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حب يسوع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حب يسوع خلاني فرحان</a:t>
            </a:r>
          </a:p>
          <a:p>
            <a:pPr algn="ctr" rtl="1"/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صوته الحلو ملاني أمان</a:t>
            </a:r>
          </a:p>
        </p:txBody>
      </p:sp>
    </p:spTree>
    <p:extLst>
      <p:ext uri="{BB962C8B-B14F-4D97-AF65-F5344CB8AC3E}">
        <p14:creationId xmlns:p14="http://schemas.microsoft.com/office/powerpoint/2010/main" val="39507232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حب يسوع خلاني فرحان</a:t>
            </a:r>
          </a:p>
          <a:p>
            <a:pPr algn="ctr" rtl="1"/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صوته الحلو ملاني أمان</a:t>
            </a:r>
          </a:p>
        </p:txBody>
      </p:sp>
    </p:spTree>
    <p:extLst>
      <p:ext uri="{BB962C8B-B14F-4D97-AF65-F5344CB8AC3E}">
        <p14:creationId xmlns:p14="http://schemas.microsoft.com/office/powerpoint/2010/main" val="2508413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ماشي ومهما طريقي يطول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قلبي أهو سامع صوت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بيقول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أنا دايماً وياك على طول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رنم أنت تملي وقول</a:t>
            </a:r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حب يسوع خلاني فرحان</a:t>
            </a:r>
          </a:p>
          <a:p>
            <a:pPr algn="ctr" rtl="1"/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صوته الحلو ملاني أمان</a:t>
            </a:r>
          </a:p>
        </p:txBody>
      </p:sp>
    </p:spTree>
    <p:extLst>
      <p:ext uri="{BB962C8B-B14F-4D97-AF65-F5344CB8AC3E}">
        <p14:creationId xmlns:p14="http://schemas.microsoft.com/office/powerpoint/2010/main" val="3727656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فرحة تساعنا بكل حنان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قلب يسوع بقى لينا مكان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قالوا الأرض عذاب وهوان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قلنا في بيت الآب عنوان</a:t>
            </a:r>
          </a:p>
        </p:txBody>
      </p:sp>
    </p:spTree>
    <p:extLst>
      <p:ext uri="{BB962C8B-B14F-4D97-AF65-F5344CB8AC3E}">
        <p14:creationId xmlns:p14="http://schemas.microsoft.com/office/powerpoint/2010/main" val="28208476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حب يسوع خلاني فرحان</a:t>
            </a:r>
          </a:p>
          <a:p>
            <a:pPr algn="ctr" rtl="1"/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صوته الحلو ملاني أمان</a:t>
            </a:r>
          </a:p>
        </p:txBody>
      </p:sp>
    </p:spTree>
    <p:extLst>
      <p:ext uri="{BB962C8B-B14F-4D97-AF65-F5344CB8AC3E}">
        <p14:creationId xmlns:p14="http://schemas.microsoft.com/office/powerpoint/2010/main" val="18954742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</a:t>
            </a:r>
          </a:p>
          <a:p>
            <a:pPr algn="ctr" rtl="1"/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تايه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كنت في عالم تاه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فتش عني رجعت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معاه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جايب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ليَّ الفرحة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معاه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دافع ثمن الفرح دماه</a:t>
            </a:r>
          </a:p>
        </p:txBody>
      </p:sp>
    </p:spTree>
    <p:extLst>
      <p:ext uri="{BB962C8B-B14F-4D97-AF65-F5344CB8AC3E}">
        <p14:creationId xmlns:p14="http://schemas.microsoft.com/office/powerpoint/2010/main" val="32681761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حب يسوع خلاني فرحان</a:t>
            </a:r>
          </a:p>
          <a:p>
            <a:pPr algn="ctr" rtl="1"/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صوته الحلو ملاني أمان</a:t>
            </a:r>
          </a:p>
        </p:txBody>
      </p:sp>
    </p:spTree>
    <p:extLst>
      <p:ext uri="{BB962C8B-B14F-4D97-AF65-F5344CB8AC3E}">
        <p14:creationId xmlns:p14="http://schemas.microsoft.com/office/powerpoint/2010/main" val="21497090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4-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أنا بالنعمة وبالإيمان</a:t>
            </a:r>
          </a:p>
          <a:p>
            <a:pPr algn="ctr" rtl="1"/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بألقى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في معنى جهادي ضمان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لازم أقولها وأقولها كمان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طول ما أنا عايش بيه فرحان</a:t>
            </a:r>
          </a:p>
        </p:txBody>
      </p:sp>
    </p:spTree>
    <p:extLst>
      <p:ext uri="{BB962C8B-B14F-4D97-AF65-F5344CB8AC3E}">
        <p14:creationId xmlns:p14="http://schemas.microsoft.com/office/powerpoint/2010/main" val="10142157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3741</TotalTime>
  <Words>149</Words>
  <Application>Microsoft Office PowerPoint</Application>
  <PresentationFormat>عرض على الشاشة (4:3)</PresentationFormat>
  <Paragraphs>47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5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300</cp:revision>
  <dcterms:created xsi:type="dcterms:W3CDTF">2021-12-07T14:30:00Z</dcterms:created>
  <dcterms:modified xsi:type="dcterms:W3CDTF">2024-12-03T16:33:16Z</dcterms:modified>
</cp:coreProperties>
</file>