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4" r:id="rId3"/>
    <p:sldId id="303" r:id="rId4"/>
    <p:sldId id="305" r:id="rId5"/>
    <p:sldId id="306" r:id="rId6"/>
    <p:sldId id="307" r:id="rId7"/>
    <p:sldId id="308" r:id="rId8"/>
    <p:sldId id="30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3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بيك ألحاني و تسبيحي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بيك ألحاني وتسبيحي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ربي ومسيحي</a:t>
            </a:r>
          </a:p>
        </p:txBody>
      </p:sp>
    </p:spTree>
    <p:extLst>
      <p:ext uri="{BB962C8B-B14F-4D97-AF65-F5344CB8AC3E}">
        <p14:creationId xmlns:p14="http://schemas.microsoft.com/office/powerpoint/2010/main" val="250841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يارب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أنا جاي ليك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دأنت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مستني رجوعي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بعدت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وضليت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عندك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بأشبع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 جوعي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بيك الحاني وتسبيحي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ربي ومسيحي</a:t>
            </a:r>
          </a:p>
        </p:txBody>
      </p:sp>
    </p:spTree>
    <p:extLst>
      <p:ext uri="{BB962C8B-B14F-4D97-AF65-F5344CB8AC3E}">
        <p14:creationId xmlns:p14="http://schemas.microsoft.com/office/powerpoint/2010/main" val="3313787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إبليس لو جاني اليوم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ذكرني بكل ماضي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ده أنا ليَّ في دم يسوع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تحرير من كل خطية</a:t>
            </a:r>
          </a:p>
        </p:txBody>
      </p:sp>
    </p:spTree>
    <p:extLst>
      <p:ext uri="{BB962C8B-B14F-4D97-AF65-F5344CB8AC3E}">
        <p14:creationId xmlns:p14="http://schemas.microsoft.com/office/powerpoint/2010/main" val="12993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بيك الحاني وتسبيحي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ربي ومسيحي</a:t>
            </a:r>
          </a:p>
        </p:txBody>
      </p:sp>
    </p:spTree>
    <p:extLst>
      <p:ext uri="{BB962C8B-B14F-4D97-AF65-F5344CB8AC3E}">
        <p14:creationId xmlns:p14="http://schemas.microsoft.com/office/powerpoint/2010/main" val="3275695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 أعيش لك وأنا فرحان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الأمواج عليَّ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إدتني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صك ضمان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 الأرض وفي الأبدية</a:t>
            </a:r>
          </a:p>
        </p:txBody>
      </p:sp>
    </p:spTree>
    <p:extLst>
      <p:ext uri="{BB962C8B-B14F-4D97-AF65-F5344CB8AC3E}">
        <p14:creationId xmlns:p14="http://schemas.microsoft.com/office/powerpoint/2010/main" val="666067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بيك الحاني وتسبيحي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ربي ومسيحي</a:t>
            </a:r>
          </a:p>
        </p:txBody>
      </p:sp>
    </p:spTree>
    <p:extLst>
      <p:ext uri="{BB962C8B-B14F-4D97-AF65-F5344CB8AC3E}">
        <p14:creationId xmlns:p14="http://schemas.microsoft.com/office/powerpoint/2010/main" val="2903831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3744</TotalTime>
  <Words>103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300</cp:revision>
  <dcterms:created xsi:type="dcterms:W3CDTF">2021-12-07T14:30:00Z</dcterms:created>
  <dcterms:modified xsi:type="dcterms:W3CDTF">2024-12-03T16:34:09Z</dcterms:modified>
</cp:coreProperties>
</file>