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بيك ألحاني و تسبيحي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ألحاني وتسبيحي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ومسيحي</a:t>
            </a: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جاي ليك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دأنت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مستني رجوعي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بعدت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وضليت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بأشبع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جوعي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الحاني وتسبيحي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ومسيحي</a:t>
            </a:r>
          </a:p>
        </p:txBody>
      </p:sp>
    </p:spTree>
    <p:extLst>
      <p:ext uri="{BB962C8B-B14F-4D97-AF65-F5344CB8AC3E}">
        <p14:creationId xmlns:p14="http://schemas.microsoft.com/office/powerpoint/2010/main" val="331378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إبليس لو جاني اليوم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ذكرني بكل ماضي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أنا ليَّ في دم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تحرير من كل خطية</a:t>
            </a:r>
          </a:p>
        </p:txBody>
      </p:sp>
    </p:spTree>
    <p:extLst>
      <p:ext uri="{BB962C8B-B14F-4D97-AF65-F5344CB8AC3E}">
        <p14:creationId xmlns:p14="http://schemas.microsoft.com/office/powerpoint/2010/main" val="12993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الحاني وتسبيحي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ومسيحي</a:t>
            </a:r>
          </a:p>
        </p:txBody>
      </p:sp>
    </p:spTree>
    <p:extLst>
      <p:ext uri="{BB962C8B-B14F-4D97-AF65-F5344CB8AC3E}">
        <p14:creationId xmlns:p14="http://schemas.microsoft.com/office/powerpoint/2010/main" val="3275695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أعيش لك وأنا فرحان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الأمواج عليَّ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إدتني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صك ضمان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 الأرض وفي الأبدية</a:t>
            </a:r>
          </a:p>
        </p:txBody>
      </p:sp>
    </p:spTree>
    <p:extLst>
      <p:ext uri="{BB962C8B-B14F-4D97-AF65-F5344CB8AC3E}">
        <p14:creationId xmlns:p14="http://schemas.microsoft.com/office/powerpoint/2010/main" val="66606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الحاني وتسبيحي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ومسيحي</a:t>
            </a:r>
          </a:p>
        </p:txBody>
      </p:sp>
    </p:spTree>
    <p:extLst>
      <p:ext uri="{BB962C8B-B14F-4D97-AF65-F5344CB8AC3E}">
        <p14:creationId xmlns:p14="http://schemas.microsoft.com/office/powerpoint/2010/main" val="290383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103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2024-12-03T16:34:09Z</dcterms:modified>
</cp:coreProperties>
</file>