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نظرت من السماء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نظرت من السماء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إلى ليل الشعوب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إلى يأس النفوس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إلى شر القلوب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نظرت إلى الحيــــارى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وقد غاب الجـــواب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وآنــــات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التعابــــى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إذ المسعى ســـــراب</a:t>
            </a:r>
          </a:p>
        </p:txBody>
      </p:sp>
    </p:spTree>
    <p:extLst>
      <p:ext uri="{BB962C8B-B14F-4D97-AF65-F5344CB8AC3E}">
        <p14:creationId xmlns:p14="http://schemas.microsoft.com/office/powerpoint/2010/main" val="3732761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رأيتك في ضلال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غريق في الذنوب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تهيم بلا دليل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بمفترق الدروب</a:t>
            </a:r>
          </a:p>
        </p:txBody>
      </p:sp>
    </p:spTree>
    <p:extLst>
      <p:ext uri="{BB962C8B-B14F-4D97-AF65-F5344CB8AC3E}">
        <p14:creationId xmlns:p14="http://schemas.microsoft.com/office/powerpoint/2010/main" val="424542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فقال العدل تمضى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إلى موت العقاب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وقال الحب أوفى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عنك الحساب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7432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هناك في بيت لحم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وفى مهد عجيب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هنا بدأ المسير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إلى هول الصليب</a:t>
            </a:r>
          </a:p>
        </p:txBody>
      </p:sp>
    </p:spTree>
    <p:extLst>
      <p:ext uri="{BB962C8B-B14F-4D97-AF65-F5344CB8AC3E}">
        <p14:creationId xmlns:p14="http://schemas.microsoft.com/office/powerpoint/2010/main" val="2671497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عليه دفعت ديناً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أليماً كاللهيب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هناك دمي سكبت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فداك يا حبيب</a:t>
            </a:r>
          </a:p>
        </p:txBody>
      </p:sp>
    </p:spTree>
    <p:extLst>
      <p:ext uri="{BB962C8B-B14F-4D97-AF65-F5344CB8AC3E}">
        <p14:creationId xmlns:p14="http://schemas.microsoft.com/office/powerpoint/2010/main" val="3075425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تعال إلى يا من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تعبت من الهموم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وتب واقبل فداء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لغفران الذنوب</a:t>
            </a:r>
          </a:p>
        </p:txBody>
      </p:sp>
    </p:spTree>
    <p:extLst>
      <p:ext uri="{BB962C8B-B14F-4D97-AF65-F5344CB8AC3E}">
        <p14:creationId xmlns:p14="http://schemas.microsoft.com/office/powerpoint/2010/main" val="1474257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تعال لتستفيق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الفخ الرهيب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تعال لتسترد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سنا مجد سليب</a:t>
            </a:r>
          </a:p>
        </p:txBody>
      </p:sp>
    </p:spTree>
    <p:extLst>
      <p:ext uri="{BB962C8B-B14F-4D97-AF65-F5344CB8AC3E}">
        <p14:creationId xmlns:p14="http://schemas.microsoft.com/office/powerpoint/2010/main" val="1642982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3720</TotalTime>
  <Words>121</Words>
  <Application>Microsoft Office PowerPoint</Application>
  <PresentationFormat>عرض على الشاشة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289</cp:revision>
  <dcterms:created xsi:type="dcterms:W3CDTF">2021-12-07T14:30:00Z</dcterms:created>
  <dcterms:modified xsi:type="dcterms:W3CDTF">2024-12-09T12:28:25Z</dcterms:modified>
</cp:coreProperties>
</file>