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6" r:id="rId4"/>
    <p:sldId id="307" r:id="rId5"/>
    <p:sldId id="308" r:id="rId6"/>
    <p:sldId id="309" r:id="rId7"/>
    <p:sldId id="3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نظرة عينيك علي الصليب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نظرة عينيك علي الصليب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وهى بتنظر لي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بشوف فيها حب عجيب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يدوب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قلبي في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وغالب بيك انا غالب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وثابت فيك انا ثابت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طول ما انت لي يا غالي علي )2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بيك انا غالب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راح اقول الناس ده حبيبي يا ناس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دخل الأقداس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وجد لي فداء أبدي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حررني يسوع وفداني</a:t>
            </a:r>
          </a:p>
        </p:txBody>
      </p:sp>
    </p:spTree>
    <p:extLst>
      <p:ext uri="{BB962C8B-B14F-4D97-AF65-F5344CB8AC3E}">
        <p14:creationId xmlns:p14="http://schemas.microsoft.com/office/powerpoint/2010/main" val="4288765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وغالب بيك انا غالب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وثابت فيك انا ثابت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طول ما انت لي يا غالي علي )2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بيك انا غالب</a:t>
            </a:r>
          </a:p>
        </p:txBody>
      </p:sp>
    </p:spTree>
    <p:extLst>
      <p:ext uri="{BB962C8B-B14F-4D97-AF65-F5344CB8AC3E}">
        <p14:creationId xmlns:p14="http://schemas.microsoft.com/office/powerpoint/2010/main" val="350154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عدوي قد صار مهزوم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بعمل الصليب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ونصري فيه ده نصر أكيد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بشخصه العجيب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9019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وغالب بيك انا غالب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وثابت فيك انا ثابت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طول ما انت لي يا غالي علي )2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بيك انا غالب</a:t>
            </a:r>
          </a:p>
        </p:txBody>
      </p:sp>
    </p:spTree>
    <p:extLst>
      <p:ext uri="{BB962C8B-B14F-4D97-AF65-F5344CB8AC3E}">
        <p14:creationId xmlns:p14="http://schemas.microsoft.com/office/powerpoint/2010/main" val="267208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3717</TotalTime>
  <Words>125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2024-12-09T12:29:31Z</dcterms:modified>
</cp:coreProperties>
</file>