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8" r:id="rId4"/>
    <p:sldId id="309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نصيـبُ أهـل الـدُنيـا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نصيـبُ أهـل الـدُنيـا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فـي هـذه الحيـاة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يـواصلـون السعـيَ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نحـو الغنـى والجـاه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أمـا أنـا ففخـري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بـالـربِ لا سـِواه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وبـالتـُقـى والبـرِ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أنظـُرُ وجـه الله</a:t>
            </a:r>
          </a:p>
        </p:txBody>
      </p:sp>
    </p:spTree>
    <p:extLst>
      <p:ext uri="{BB962C8B-B14F-4D97-AF65-F5344CB8AC3E}">
        <p14:creationId xmlns:p14="http://schemas.microsoft.com/office/powerpoint/2010/main" val="360118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وعنـدمـا أقـُومُ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أعـايـن الإلـه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ومعـهُ أدُومُ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أشبـعُ مـن رؤيـاه</a:t>
            </a:r>
          </a:p>
        </p:txBody>
      </p:sp>
    </p:spTree>
    <p:extLst>
      <p:ext uri="{BB962C8B-B14F-4D97-AF65-F5344CB8AC3E}">
        <p14:creationId xmlns:p14="http://schemas.microsoft.com/office/powerpoint/2010/main" val="330652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3715</TotalTime>
  <Words>52</Words>
  <Application>Microsoft Office PowerPoint</Application>
  <PresentationFormat>عرض على الشاشة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2024-12-09T12:30:54Z</dcterms:modified>
</cp:coreProperties>
</file>