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نسجد ونعلن أفراحنا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ونعلن أفراحنا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ونهتف ويعلو صوت سبحنا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وننشد لك ‎فأنت فخرنا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بك يا من فديتنا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بدمك م الآثم قد طهرتنا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ببرك رداءً قد كسوتنا</a:t>
            </a:r>
          </a:p>
        </p:txBody>
      </p:sp>
    </p:spTree>
    <p:extLst>
      <p:ext uri="{BB962C8B-B14F-4D97-AF65-F5344CB8AC3E}">
        <p14:creationId xmlns:p14="http://schemas.microsoft.com/office/powerpoint/2010/main" val="119323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يامن قد ذبحت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وأشتريتنا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كنيسة لنرفع صليبك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ونذكر ونخبر بموتك</a:t>
            </a:r>
          </a:p>
        </p:txBody>
      </p:sp>
    </p:spTree>
    <p:extLst>
      <p:ext uri="{BB962C8B-B14F-4D97-AF65-F5344CB8AC3E}">
        <p14:creationId xmlns:p14="http://schemas.microsoft.com/office/powerpoint/2010/main" val="131315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ونشهد أنك قمت ظافراً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ممجداً وللسماء صاعداً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ووعدك ستأتي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لأختطافنا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87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50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2024-12-09T12:32:31Z</dcterms:modified>
</cp:coreProperties>
</file>