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303" r:id="rId3"/>
    <p:sldId id="304" r:id="rId4"/>
    <p:sldId id="305" r:id="rId5"/>
    <p:sldId id="3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58" d="100"/>
          <a:sy n="58" d="100"/>
        </p:scale>
        <p:origin x="44" y="5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نسجد ونعلن أفراحنا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نسجد ونعلن أفراحنا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ونهتف ويعلو صوت سبحنا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وننشد لك ‎فأنت فخرنا</a:t>
            </a: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نفرح بك يا من فديتنا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بدمك م الآثم قد طهرتنا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ببرك رداءً قد كسوتنا</a:t>
            </a:r>
          </a:p>
        </p:txBody>
      </p:sp>
    </p:spTree>
    <p:extLst>
      <p:ext uri="{BB962C8B-B14F-4D97-AF65-F5344CB8AC3E}">
        <p14:creationId xmlns:p14="http://schemas.microsoft.com/office/powerpoint/2010/main" val="1193233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يامن قد ذبحت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وأشتريتنا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كنيسة لنرفع صليبك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ونذكر ونخبر بموتك</a:t>
            </a:r>
          </a:p>
        </p:txBody>
      </p:sp>
    </p:spTree>
    <p:extLst>
      <p:ext uri="{BB962C8B-B14F-4D97-AF65-F5344CB8AC3E}">
        <p14:creationId xmlns:p14="http://schemas.microsoft.com/office/powerpoint/2010/main" val="1313155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838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ونشهد أنك قمت ظافراً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ممجداً وللسماء صاعداً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ووعدك ستأتي </a:t>
            </a:r>
            <a:r>
              <a:rPr lang="ar-EG" sz="6600" b="1" i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لأختطافنا</a:t>
            </a: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>
              <a:lnSpc>
                <a:spcPct val="150000"/>
              </a:lnSpc>
            </a:pPr>
            <a:endParaRPr lang="ar-EG" sz="66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59873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3716</TotalTime>
  <Words>50</Words>
  <Application>Microsoft Office PowerPoint</Application>
  <PresentationFormat>عرض على الشاشة (4:3)</PresentationFormat>
  <Paragraphs>14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0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288</cp:revision>
  <dcterms:created xsi:type="dcterms:W3CDTF">2021-12-07T14:30:00Z</dcterms:created>
  <dcterms:modified xsi:type="dcterms:W3CDTF">2024-12-09T12:32:31Z</dcterms:modified>
</cp:coreProperties>
</file>