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نسجد ونعبد عند أقدام المسيح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ونعبد عند أقدام المسيح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رحمة وحب كثير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أقدام المسيح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نصرخ أنت قدوس 3 يا الله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23</Words>
  <Application>Microsoft Office PowerPoint</Application>
  <PresentationFormat>عرض على الشاشة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288</cp:revision>
  <dcterms:created xsi:type="dcterms:W3CDTF">2021-12-07T14:30:00Z</dcterms:created>
  <dcterms:modified xsi:type="dcterms:W3CDTF">2024-12-09T12:33:34Z</dcterms:modified>
</cp:coreProperties>
</file>