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6" r:id="rId3"/>
    <p:sldId id="303" r:id="rId4"/>
    <p:sldId id="307" r:id="rId5"/>
    <p:sldId id="308" r:id="rId6"/>
    <p:sldId id="30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نسجد لك يا يسوع 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لك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سر ذا الوجود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خالق الأنام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أهدي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لإسمك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سجودي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تستحق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الإحترام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لك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234711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المسيح الإله الوحيد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المسيح الخالق المجيد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يا إلهنا سجوداً أكيد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عمق الفؤاد حباً يزيد</a:t>
            </a:r>
          </a:p>
        </p:txBody>
      </p:sp>
    </p:spTree>
    <p:extLst>
      <p:ext uri="{BB962C8B-B14F-4D97-AF65-F5344CB8AC3E}">
        <p14:creationId xmlns:p14="http://schemas.microsoft.com/office/powerpoint/2010/main" val="360118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نسجد لك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33634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3715</TotalTime>
  <Words>61</Words>
  <Application>Microsoft Office PowerPoint</Application>
  <PresentationFormat>عرض على الشاشة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2024-12-09T12:35:43Z</dcterms:modified>
</cp:coreProperties>
</file>