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5" r:id="rId2"/>
    <p:sldId id="303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29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نسجد لك يا آبا الآب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9-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وإلى هنا أعنتَنا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وأتيت بنا لنمجدَك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ونصرخُ نحوكَ قائلين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78420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10-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أعطيتنا ابنكَ الوحيد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هذا هو عطيةُ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التي لا يُعبَّر عنها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الأب</a:t>
            </a:r>
          </a:p>
        </p:txBody>
      </p:sp>
    </p:spTree>
    <p:extLst>
      <p:ext uri="{BB962C8B-B14F-4D97-AF65-F5344CB8AC3E}">
        <p14:creationId xmlns:p14="http://schemas.microsoft.com/office/powerpoint/2010/main" val="3583937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قلت لنا لا تخف أيها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القطيعُ الصغيرُ لأن أباك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سُرَّ أن يعطيك الملكوت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93615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أهلتنا وجعلتنا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مستحقينَ أن نقبل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عطيتَك في قلوبِنا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631201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من قد باركتنا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بكل بركةٍ روحيةٍ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السماوياتِ في المسيح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647191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قبلَ تأسيسِ العالم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اخترتنا في المسيحِ يسوع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لنكونَ قديسين وبلا لوم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43797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15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عينتنا للتبني لنفسِك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حسبَ مسرةِ مشيئتِك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لمدحِ مجدِ نعمتِك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710935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16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أنعمتَ علينا في المحبوبِ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فيهِ لنا الفداء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بدمهِ ، غفرانُ الخطايا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770241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17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أجزلتَ لنا العطاءَ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حسبَ غنى نعمتِك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بكل حكمةٍ وفطنةٍ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733231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18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عرفتنا بسرِ المشيئة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والمسرَّة التي قصدتَها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نفسِك لقصدِ الدهورِ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84545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باسم الرب يسوع نأتي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آبانا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ساجدين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بالروح القدس فرحين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19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سيُجمعُ الكلَّ لك   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في السماءِ وما على الأرض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ويُخضَعُ لك في المسيح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042218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20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رفعنا إليكَ عيونَنا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وقلوبَنا وأفكارَنا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لكي نصرخُ مع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قديسيك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504803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21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ملكوتُك غيرُ محدود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وقوتُك لا تُغلَبَ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وعظمتُك لا نهائية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557390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22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ليسَ لكَ بدءُ فأنت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الازلي لكنَك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تضعُ نهايةً لكلِّ شيء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1330375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كلُّ الأشياءِ مِنْك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كلُّ الأشياءِ بك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وكلُّ الأشياءِ 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848405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24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احتجابِك أنت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أبعدُ من أن نراك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فأتيتَ لنا في المسيح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699600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25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عظمتِك أنت العلى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اتضاعِك افتقدتنا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بتجسد الابنِ الوحيد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445058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26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أخبرنا عنكَ ابنُك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في حضنِك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ليدخلَنا لأحضانِك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080033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27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أخبرتنا عنه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قائلاً:- ”هذا هو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الابن الوحيد له اسمعوا“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243469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28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نعبدُك مع ابنِك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ممجدٌ فيه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ممجدٌ فيك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50328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صانعُ الخيرات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الرحومُ الله الآب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أبو ربنا ومخلصنا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066409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29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روحُك القدوسِ هو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اعلنَ لنا حبَك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حين أعلن لنا ابنَك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223515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0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وحدَه الروحُ القدوس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يعرفُ أعماقَ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فيعلنُ لنا الثالوث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407701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dirty="0">
                <a:solidFill>
                  <a:srgbClr val="000000"/>
                </a:solidFill>
                <a:latin typeface="Helvetica Neue"/>
                <a:cs typeface="+mn-cs"/>
              </a:rPr>
              <a:t>31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تعلنُ أسرارَ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مجدِك العجيبِ لمن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يسبحونَك على الدوام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858700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السيرافيم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والشاروبيم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يصرخون قدوس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قدوسٌ ربُ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الصباؤوت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6182485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ونحن معَهم نشكرَك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المسيحِ يسوع ربنا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بالروحِ القدوس نقول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5148701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سترتنا بدمِ المسيح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وترانا فيه مستورين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فخطايانا كُفِّرَ عنها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275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أعنتنا بروحِك القدوس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المعزي لنا والمعين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وحملتنا طولَ السنين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71883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حفظتنا في اسمِ ابنك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 صخرُ الدهور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ونحن إليه محفوظين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913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قبلتنا إليك في يسوع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الذي صُلبَ و فتحَ لنا    الطريقَ إلى الأقداس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964091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7-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أشفقت علينا يا رحيم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وأرسلت ابنك لخلاصِنا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الهلاكِ الأبدي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330108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8-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وعضدتنا بنعمتِك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وبمراعى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وبارتواء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وبقوةٍ من العلاء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يا آبا الآب</a:t>
            </a:r>
          </a:p>
        </p:txBody>
      </p:sp>
    </p:spTree>
    <p:extLst>
      <p:ext uri="{BB962C8B-B14F-4D97-AF65-F5344CB8AC3E}">
        <p14:creationId xmlns:p14="http://schemas.microsoft.com/office/powerpoint/2010/main" val="265297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4915</TotalTime>
  <Words>559</Words>
  <Application>Microsoft Office PowerPoint</Application>
  <PresentationFormat>عرض على الشاشة (4:3)</PresentationFormat>
  <Paragraphs>166</Paragraphs>
  <Slides>35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2023-03-02T08:22:10Z</dcterms:modified>
</cp:coreProperties>
</file>