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75" r:id="rId2"/>
    <p:sldId id="303" r:id="rId3"/>
    <p:sldId id="307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333" r:id="rId29"/>
    <p:sldId id="334" r:id="rId30"/>
    <p:sldId id="335" r:id="rId31"/>
    <p:sldId id="336" r:id="rId32"/>
    <p:sldId id="337" r:id="rId33"/>
    <p:sldId id="338" r:id="rId34"/>
    <p:sldId id="339" r:id="rId35"/>
    <p:sldId id="29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7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نسجد لك يا آبا الآب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9-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وإلى هنا أعنتَنا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وأتيت بنا لنمجدَك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ونصرخُ نحوكَ قائلين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3784203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10-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أعطيتنا ابنكَ الوحيد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هذا هو عطيةُ الله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التي لا يُعبَّر عنها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الأب</a:t>
            </a:r>
          </a:p>
        </p:txBody>
      </p:sp>
    </p:spTree>
    <p:extLst>
      <p:ext uri="{BB962C8B-B14F-4D97-AF65-F5344CB8AC3E}">
        <p14:creationId xmlns:p14="http://schemas.microsoft.com/office/powerpoint/2010/main" val="3583937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قلت لنا لا تخف أيها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القطيعُ الصغيرُ لأن أباك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سُرَّ أن يعطيك الملكوت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1936159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أهلتنا وجعلتنا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مستحقينَ أن نقبل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عطيتَك في قلوبِنا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3631201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من قد باركتنا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بكل بركةٍ روحيةٍ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السماوياتِ في المسيح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647191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14-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قبلَ تأسيسِ العالم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اخترتنا في المسيحِ يسوع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لنكونَ قديسين وبلا لوم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143797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15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عينتنا للتبني لنفسِك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حسبَ مسرةِ مشيئتِك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لمدحِ مجدِ نعمتِك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1710935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16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أنعمتَ علينا في المحبوبِ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الذي فيهِ لنا الفداء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بدمهِ ، غفرانُ الخطايا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1770241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17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أجزلتَ لنا العطاءَ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حسبَ غنى نعمتِك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بكل حكمةٍ وفطنةٍ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2733231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18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عرفتنا بسرِ المشيئة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والمسرَّة التي قصدتَها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نفسِك لقصدِ الدهورِ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3845458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باسم الرب يسوع نأتي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 يا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آبانا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ساجدين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بالروح القدس فرحين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19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سيُجمعُ الكلَّ لك 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في السماءِ وما على الأرض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ويُخضَعُ لك في المسيح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2042218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20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رفعنا إليكَ عيونَنا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وقلوبَنا وأفكارَنا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لكي نصرخُ مع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قديسيك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15048031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21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ملكوتُك غيرُ محدود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وقوتُك لا تُغلَبَ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وعظمتُك لا نهائية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5573904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22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ليسَ لكَ بدءُ فأنت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الازلي لكنَك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تضعُ نهايةً لكلِّ شيء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13303755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</a:t>
            </a:r>
            <a:r>
              <a:rPr lang="en-US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كلُّ الأشياءِ مِنْك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كلُّ الأشياءِ بك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وكلُّ الأشياءِ لك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38484058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24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احتجابِك أنت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أبعدُ من أن نراك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فأتيتَ لنا في المسيح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26996005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25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عظمتِك أنت العلى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وفي اتضاعِك افتقدتنا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بتجسد الابنِ الوحيد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24450586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26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أخبرنا عنكَ ابنُك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الذي في حضنِك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ليدخلَنا لأحضانِك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30800339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27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وأنت أخبرتنا عنه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قائلاً:- ”هذا هو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الابن الوحيد له اسمعوا“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22434693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28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نعبدُك مع ابنِك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فأنت ممجدٌ فيه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وهو ممجدٌ فيك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503284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هو صانعُ الخيرات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الرحومُ الله الآب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أبو ربنا ومخلصنا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20664092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29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روحُك القدوسِ هو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الذي اعلنَ لنا حبَك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حين أعلن لنا ابنَك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32235158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0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وحدَه الروحُ القدوس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يعرفُ أعماقَ الله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فيعلنُ لنا الثالوث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24077011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7200" b="1" dirty="0">
                <a:solidFill>
                  <a:srgbClr val="000000"/>
                </a:solidFill>
                <a:latin typeface="Helvetica Neue"/>
                <a:cs typeface="+mn-cs"/>
              </a:rPr>
              <a:t>31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تعلنُ أسرارَ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مجدِك العجيبِ لمن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يسبحونَك على الدوام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8587001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السيرافيم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والشاروبيم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يصرخون قدوس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قدوس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قدوسٌ ربُ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الصباؤوت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36182485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ونحن معَهم نشكرَك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المسيحِ يسوع ربنا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بالروحِ القدوس نقول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5148701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سترتنا بدمِ المسيح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وترانا فيه مستورين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فخطايانا كُفِّرَ عنها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32754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أعنتنا بروحِك القدوس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المعزي لنا والمعين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وحملتنا طولَ السنين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2718836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حفظتنا في اسمِ ابنك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يسوع  صخرُ الدهور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ونحن إليه محفوظين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29133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6-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قبلتنا إليك في يسوع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الذي صُلبَ و فتحَ لنا    الطريقَ إلى الأقداس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3964091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7-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أشفقت علينا يا رحيم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وأرسلت ابنك لخلاصِنا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الهلاكِ الأبدي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3301087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8-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وعضدتنا بنعمتِك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وبمراعى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وبارتواء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وبقوةٍ من العلاء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2652979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4915</TotalTime>
  <Words>559</Words>
  <Application>Microsoft Office PowerPoint</Application>
  <PresentationFormat>عرض على الشاشة (4:3)</PresentationFormat>
  <Paragraphs>166</Paragraphs>
  <Slides>35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35</vt:i4>
      </vt:variant>
    </vt:vector>
  </HeadingPairs>
  <TitlesOfParts>
    <vt:vector size="39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287</cp:revision>
  <dcterms:created xsi:type="dcterms:W3CDTF">2021-12-07T14:30:00Z</dcterms:created>
  <dcterms:modified xsi:type="dcterms:W3CDTF">2023-03-02T08:22:10Z</dcterms:modified>
</cp:coreProperties>
</file>