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7" r:id="rId4"/>
    <p:sldId id="309" r:id="rId5"/>
    <p:sldId id="310" r:id="rId6"/>
    <p:sldId id="311" r:id="rId7"/>
    <p:sldId id="31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7"/>
            <p14:sldId id="309"/>
            <p14:sldId id="310"/>
            <p14:sldId id="311"/>
            <p14:sldId id="3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812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نسجد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لإسمك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يامن أنرت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نسجدُ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لإسمكَ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يامن أنرتَ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لنا الحيـــاة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يعلو مجدك في وســطِنا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بهاء الله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لإسمك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نقدمُ الإكرامَ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والحمدَ لأجلِ دمِك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المسفوك عنا</a:t>
            </a:r>
          </a:p>
        </p:txBody>
      </p:sp>
    </p:spTree>
    <p:extLst>
      <p:ext uri="{BB962C8B-B14F-4D97-AF65-F5344CB8AC3E}">
        <p14:creationId xmlns:p14="http://schemas.microsoft.com/office/powerpoint/2010/main" val="2066409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نذكرُ صليبَك وآلامَ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الموتِ يا من قد سُحقت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لأجلنا</a:t>
            </a:r>
          </a:p>
        </p:txBody>
      </p:sp>
    </p:spTree>
    <p:extLst>
      <p:ext uri="{BB962C8B-B14F-4D97-AF65-F5344CB8AC3E}">
        <p14:creationId xmlns:p14="http://schemas.microsoft.com/office/powerpoint/2010/main" val="32754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 قمتَ لبرك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ودُست الموتَ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بموتِك أنتَ لتُحيينا</a:t>
            </a:r>
          </a:p>
        </p:txBody>
      </p:sp>
    </p:spTree>
    <p:extLst>
      <p:ext uri="{BB962C8B-B14F-4D97-AF65-F5344CB8AC3E}">
        <p14:creationId xmlns:p14="http://schemas.microsoft.com/office/powerpoint/2010/main" val="3560959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وصعدت وحين سَبيتَ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السبيَ عَطيتَ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وقد سَكبتَ لتُغنينا</a:t>
            </a:r>
          </a:p>
        </p:txBody>
      </p:sp>
    </p:spTree>
    <p:extLst>
      <p:ext uri="{BB962C8B-B14F-4D97-AF65-F5344CB8AC3E}">
        <p14:creationId xmlns:p14="http://schemas.microsoft.com/office/powerpoint/2010/main" val="521399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وقريبا ستأتي لنا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سحابك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لإختطافنا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آمين تعال يا ربنا الحبيب</a:t>
            </a:r>
          </a:p>
        </p:txBody>
      </p:sp>
    </p:spTree>
    <p:extLst>
      <p:ext uri="{BB962C8B-B14F-4D97-AF65-F5344CB8AC3E}">
        <p14:creationId xmlns:p14="http://schemas.microsoft.com/office/powerpoint/2010/main" val="1840257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3717</TotalTime>
  <Words>63</Words>
  <Application>Microsoft Office PowerPoint</Application>
  <PresentationFormat>عرض على الشاشة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288</cp:revision>
  <dcterms:created xsi:type="dcterms:W3CDTF">2021-12-07T14:30:00Z</dcterms:created>
  <dcterms:modified xsi:type="dcterms:W3CDTF">2024-12-09T12:45:21Z</dcterms:modified>
</cp:coreProperties>
</file>