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03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نسبح بحرية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نسبح بحرية في محضرك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نسبح بحرية بسبب الدم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نسبح بحرية في محضرك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فدم يسوع حررنا</a:t>
            </a:r>
          </a:p>
          <a:p>
            <a:pPr algn="ctr" rtl="1">
              <a:lnSpc>
                <a:spcPct val="150000"/>
              </a:lnSpc>
            </a:pP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3712</TotalTime>
  <Words>18</Words>
  <Application>Microsoft Office PowerPoint</Application>
  <PresentationFormat>عرض على الشاشة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287</cp:revision>
  <dcterms:created xsi:type="dcterms:W3CDTF">2021-12-07T14:30:00Z</dcterms:created>
  <dcterms:modified xsi:type="dcterms:W3CDTF">2024-12-10T09:43:35Z</dcterms:modified>
</cp:coreProperties>
</file>