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28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نسبح اسم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يسوع...محطم العـدو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يسوع...منقذنا القوى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يسوع...كالجبـار يخرج 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يسوع...رجــل الحروب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يسوع...خــارج غــالب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يسوع...ولكي يغلـــب</a:t>
            </a:r>
          </a:p>
        </p:txBody>
      </p:sp>
    </p:spTree>
    <p:extLst>
      <p:ext uri="{BB962C8B-B14F-4D97-AF65-F5344CB8AC3E}">
        <p14:creationId xmlns:p14="http://schemas.microsoft.com/office/powerpoint/2010/main" val="3150636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يسوع...رئيس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الرعاه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يسوع...رئيس الحياة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يسوع...رئيس الإيمان 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يسوع...رئيس السلام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 ع ...رئيس الملوك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يسوع...راس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الرياسات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8145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يسوع...رأس الكنيــــسة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يسوع...فـوق كل رياســـة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يسوع...سيــد كل الارض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يسوع...على الــكل يسود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 ع ...صاحب السلطان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نخضع للرب يسوع...</a:t>
            </a:r>
            <a:r>
              <a:rPr lang="ar-EG" sz="54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سلــطانة أبـــدى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1655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 هــو نور العالم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 هو خبز السماء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 المـــن السماوي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 هــو خبز الحياة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 البكر من الاموات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 باكورة الراقدين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 هو شمس البر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يسوع...المسيــح البار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يسوع...حجر الــزاوية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يسوع...حجر الاســاس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يسوع...فخــر المؤمنين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يسوع...الشاهد الآمين </a:t>
            </a:r>
          </a:p>
        </p:txBody>
      </p:sp>
    </p:spTree>
    <p:extLst>
      <p:ext uri="{BB962C8B-B14F-4D97-AF65-F5344CB8AC3E}">
        <p14:creationId xmlns:p14="http://schemas.microsoft.com/office/powerpoint/2010/main" val="11823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يسوع...هو حكمـة اللـه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يسوع...هو قــــوة اللـه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يسوع...بهاء مجــــد الله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يسوع...هو صخر الدهور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يسوع...مكــــــلا بالمجـد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اسم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يسوع..الآتي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السحاب </a:t>
            </a:r>
          </a:p>
        </p:txBody>
      </p:sp>
    </p:spTree>
    <p:extLst>
      <p:ext uri="{BB962C8B-B14F-4D97-AF65-F5344CB8AC3E}">
        <p14:creationId xmlns:p14="http://schemas.microsoft.com/office/powerpoint/2010/main" val="169162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 يسوع...ساحق راس الحية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 يسوع...مبطــل الخطيـــة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 يسوع...ساتـــر الـذنــوب 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 يسوع...مطهـــر القلــوب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 يسوع...شــافي امــراضنا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يسوع..تحمـــــل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اوجعنــا </a:t>
            </a:r>
          </a:p>
        </p:txBody>
      </p:sp>
    </p:spTree>
    <p:extLst>
      <p:ext uri="{BB962C8B-B14F-4D97-AF65-F5344CB8AC3E}">
        <p14:creationId xmlns:p14="http://schemas.microsoft.com/office/powerpoint/2010/main" val="358583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يسوع...محبوب الكنيسة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يسوع...هـــو تــاج البهاء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يسوع...اكليـل الشهــداء 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يسوع...النصيــب الصالح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الأبـــــرع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جــمالاً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 .وحــدة الوديــع</a:t>
            </a:r>
          </a:p>
        </p:txBody>
      </p:sp>
    </p:spTree>
    <p:extLst>
      <p:ext uri="{BB962C8B-B14F-4D97-AF65-F5344CB8AC3E}">
        <p14:creationId xmlns:p14="http://schemas.microsoft.com/office/powerpoint/2010/main" val="274630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يسوع...مشتهى الاجيال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يسوع...كامل الجمـــــال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يسوع...كوكــــب الصبح 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يسوع...طلعتــه كلبنـان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يسوع...الذى احبنــــــا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يسوع...وغسلــــــــــــنا</a:t>
            </a:r>
          </a:p>
        </p:txBody>
      </p:sp>
    </p:spTree>
    <p:extLst>
      <p:ext uri="{BB962C8B-B14F-4D97-AF65-F5344CB8AC3E}">
        <p14:creationId xmlns:p14="http://schemas.microsoft.com/office/powerpoint/2010/main" val="205682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يسوع...حلقــــة حــلوة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يسوع...كلة مشتهيــات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يسوع...هذا هو الحبيـب 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يسوع...هذا هو الخـــليل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يسوع...عن يميـــن اللـه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باسم يسوع...اسمـــة مشيـــر</a:t>
            </a:r>
          </a:p>
        </p:txBody>
      </p:sp>
    </p:spTree>
    <p:extLst>
      <p:ext uri="{BB962C8B-B14F-4D97-AF65-F5344CB8AC3E}">
        <p14:creationId xmlns:p14="http://schemas.microsoft.com/office/powerpoint/2010/main" val="885191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يسوع...مجــرد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الرياسات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يسوع...الاســد الغـــالب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يسوع...فخـــــر قــــوتنا 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يسوع...ساحق راس الحية 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يسوع...ابطـــل المـــــوت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 يسوع...قــام من الاموات</a:t>
            </a:r>
          </a:p>
        </p:txBody>
      </p:sp>
    </p:spTree>
    <p:extLst>
      <p:ext uri="{BB962C8B-B14F-4D97-AF65-F5344CB8AC3E}">
        <p14:creationId xmlns:p14="http://schemas.microsoft.com/office/powerpoint/2010/main" val="3695179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3716</TotalTime>
  <Words>477</Words>
  <Application>Microsoft Office PowerPoint</Application>
  <PresentationFormat>عرض على الشاشة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287</cp:revision>
  <dcterms:created xsi:type="dcterms:W3CDTF">2021-12-07T14:30:00Z</dcterms:created>
  <dcterms:modified xsi:type="dcterms:W3CDTF">2024-12-10T09:47:41Z</dcterms:modified>
</cp:coreProperties>
</file>