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نريد أن نرى يسوع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نريد ان نرى يسوع فادي الأنام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قد فدى النفوس بالدم الطهور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مخلصا ومنقذاً الى التمام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مطهراً ومعتقا أسرى الشرور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نريد أن نرى يسوع )2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نريد أن نرى يسوع ذاك المهوب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مكللاً بالمجد والكرامة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ومالكاً بروحه على القلوب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بالبر والسلام والقداسة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نريد أن نرى يسوع) 2</a:t>
            </a:r>
          </a:p>
        </p:txBody>
      </p:sp>
    </p:spTree>
    <p:extLst>
      <p:ext uri="{BB962C8B-B14F-4D97-AF65-F5344CB8AC3E}">
        <p14:creationId xmlns:p14="http://schemas.microsoft.com/office/powerpoint/2010/main" val="72158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نريد أن نرى يسوع ذاك الحبيب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البيت في الشغل وفي الكنيسة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نعلنه بحبه على الصليب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بقولنا، بفعلنا، بالعيشة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نريد أن نرى يسوع) 2</a:t>
            </a:r>
          </a:p>
        </p:txBody>
      </p:sp>
    </p:spTree>
    <p:extLst>
      <p:ext uri="{BB962C8B-B14F-4D97-AF65-F5344CB8AC3E}">
        <p14:creationId xmlns:p14="http://schemas.microsoft.com/office/powerpoint/2010/main" val="143501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نريد أن نرى يسوع ذاك المجيد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فلنستمع هذا هو ندا الجموع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أرفعوا لواء حبه الفريد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هيا 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أنشروا الإنجيل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كل الربوع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نريد أن نرى يسوع) 2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6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3714</TotalTime>
  <Words>116</Words>
  <Application>Microsoft Office PowerPoint</Application>
  <PresentationFormat>عرض على الشاشة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2024-12-10T09:50:13Z</dcterms:modified>
</cp:coreProperties>
</file>