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نرى عجبا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نرى عجباً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الكلمة صار جسداً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هللويـــــا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                           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إلهٌ قدير قد صار فقير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في مذود  حقير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هللويــــا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وفيه الكمال بديع الجمال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صاحب الجلال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هللويـــــا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فهو الأبدي وهو الأزلي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وابن العلي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هللويـــــا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46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صُلب البار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طائع المختار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لأجل الاشرار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هللويــــــا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0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مات وقام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آثمي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مقام رئيس السلام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هللويـــــا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ربنا كن عوننا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حقق لنا أغراضنا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هللويـــــا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35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79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2024-12-11T10:24:23Z</dcterms:modified>
</cp:coreProperties>
</file>