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303" r:id="rId3"/>
    <p:sldId id="304" r:id="rId4"/>
    <p:sldId id="305" r:id="rId5"/>
    <p:sldId id="306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4"/>
            <p14:sldId id="305"/>
            <p14:sldId id="30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58" d="100"/>
          <a:sy n="58" d="100"/>
        </p:scale>
        <p:origin x="44" y="5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نرى عجبا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نرى عجباً 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أن الكلمة صار جسداً 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هللويـــــا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                                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إلهٌ قدير قد صار فقير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 في مذود  حقير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هللويــــا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وفيه الكمال بديع الجمال 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صاحب الجلال 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هللويـــــا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فهو الأبدي وهو الأزلي 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وابن العلي 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هللويـــــا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3460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قد صُلب البار 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طائع المختار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لأجل الاشرار 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هللويــــــا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3006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قد مات وقام 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000" b="1" i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في آثمي 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مقام رئيس السلام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هللويـــــا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يا ربنا كن عوننا 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حقق لنا أغراضنا 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هللويـــــا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3352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3714</TotalTime>
  <Words>79</Words>
  <Application>Microsoft Office PowerPoint</Application>
  <PresentationFormat>عرض على الشاشة (4:3)</PresentationFormat>
  <Paragraphs>7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0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287</cp:revision>
  <dcterms:created xsi:type="dcterms:W3CDTF">2021-12-07T14:30:00Z</dcterms:created>
  <dcterms:modified xsi:type="dcterms:W3CDTF">2024-12-11T10:24:23Z</dcterms:modified>
</cp:coreProperties>
</file>