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6" r:id="rId4"/>
    <p:sldId id="30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نرى سحابة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نرى سحابة قدر كف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وقد بانت من بعيد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ننتظرها بعود ودف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قد عاد يوم العيد 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يوم النهضة السعيد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يوم حلول الروح القدس المجيد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بعيد هات ابنائك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واحمل يديك بناتك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ضم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ضم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للكنيسة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اللذين يخلصون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وبالهبات النفيسة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أغمرنا أيا حنون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كنيسة المسيح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أشعياء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يصيح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أوسعي مكان خيمتك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ولتبسط ستائر بيعتك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اطيلي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حبالك شددي أوتادك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ممتدين لليمين ولليسار</a:t>
            </a:r>
          </a:p>
        </p:txBody>
      </p:sp>
    </p:spTree>
    <p:extLst>
      <p:ext uri="{BB962C8B-B14F-4D97-AF65-F5344CB8AC3E}">
        <p14:creationId xmlns:p14="http://schemas.microsoft.com/office/powerpoint/2010/main" val="1669936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3713</TotalTime>
  <Words>81</Words>
  <Application>Microsoft Office PowerPoint</Application>
  <PresentationFormat>عرض على الشاشة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287</cp:revision>
  <dcterms:created xsi:type="dcterms:W3CDTF">2021-12-07T14:30:00Z</dcterms:created>
  <dcterms:modified xsi:type="dcterms:W3CDTF">2024-12-11T10:38:59Z</dcterms:modified>
</cp:coreProperties>
</file>