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نرنم لربنا ونرفع اسمه العظيم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نرنم لربنا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ونرفع اسمه العظيم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نقدم الشكر له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بصوت ذا الترنيم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فإن رحمة الإله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غمرت كل الحياة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مخلص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الخطاة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وفادينا الكريم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نغني للحبيب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أجل حبه العجيب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وموته على الصليب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فحبه عظيم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3713</TotalTime>
  <Words>41</Words>
  <Application>Microsoft Office PowerPoint</Application>
  <PresentationFormat>عرض على الشاشة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2024-12-11T10:39:29Z</dcterms:modified>
</cp:coreProperties>
</file>