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06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نرفع الأيدي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لمليكنا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نرفع الأيدي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لمليكنا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لك ونعبدك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مستحق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تأخذ المجد الكرامة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والغنى الحكمة والقدرة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نرفع السبح بقلوبنا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نهتف لك ونحمدك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 وحدك ألسنتنا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تشهد تعترف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بالفضل والنعمة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3712</TotalTime>
  <Words>31</Words>
  <Application>Microsoft Office PowerPoint</Application>
  <PresentationFormat>عرض على الشاشة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286</cp:revision>
  <dcterms:created xsi:type="dcterms:W3CDTF">2021-12-07T14:30:00Z</dcterms:created>
  <dcterms:modified xsi:type="dcterms:W3CDTF">2024-12-11T10:40:47Z</dcterms:modified>
</cp:coreProperties>
</file>