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03" r:id="rId3"/>
    <p:sldId id="30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نرفع الأيدي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لمليكنا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الأيدي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لمليكنا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ونعبدك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مستحق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تأخذ المجد الكرامة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والغنى الحكمة والقدرة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نرفع السبح بقلوبنا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نهتف لك ونحمدك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وحدك ألسنتنا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تشهد تعترف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بالفضل والنعمة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31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2024-12-11T10:40:47Z</dcterms:modified>
</cp:coreProperties>
</file>