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10" r:id="rId4"/>
    <p:sldId id="31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ندخل برحمتك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(ندخل برحمتك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 نسجد بمخافتك)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مز5: 7.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نغتسل بالحق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 فنطوف بمذبحك </a:t>
            </a:r>
            <a:r>
              <a:rPr lang="ar-EG" sz="3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مز 26: 6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أدخل برحمتك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أُحمَلُ بروحك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مستوراً ببرك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أطهر بمياهك</a:t>
            </a:r>
          </a:p>
        </p:txBody>
      </p:sp>
    </p:spTree>
    <p:extLst>
      <p:ext uri="{BB962C8B-B14F-4D97-AF65-F5344CB8AC3E}">
        <p14:creationId xmlns:p14="http://schemas.microsoft.com/office/powerpoint/2010/main" val="171740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تائباً لك ســـــيدي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رافعــــاً لك الصلاة</a:t>
            </a:r>
          </a:p>
        </p:txBody>
      </p:sp>
    </p:spTree>
    <p:extLst>
      <p:ext uri="{BB962C8B-B14F-4D97-AF65-F5344CB8AC3E}">
        <p14:creationId xmlns:p14="http://schemas.microsoft.com/office/powerpoint/2010/main" val="276775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37</Words>
  <Application>Microsoft Office PowerPoint</Application>
  <PresentationFormat>عرض على الشاشة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2024-12-11T10:43:43Z</dcterms:modified>
</cp:coreProperties>
</file>