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03" r:id="rId3"/>
    <p:sldId id="310" r:id="rId4"/>
    <p:sldId id="311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0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ندخل برحمتك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2286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(ندخل برحمتك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  نسجد بمخافتك)</a:t>
            </a: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مز5: 7.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نغتسل بالحق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  فنطوف بمذبحك </a:t>
            </a:r>
            <a:r>
              <a:rPr lang="ar-EG" sz="3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مز 26: 6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أدخل برحمتك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أُحمَلُ بروحك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مستوراً ببرك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أطهر بمياهك</a:t>
            </a:r>
          </a:p>
        </p:txBody>
      </p:sp>
    </p:spTree>
    <p:extLst>
      <p:ext uri="{BB962C8B-B14F-4D97-AF65-F5344CB8AC3E}">
        <p14:creationId xmlns:p14="http://schemas.microsoft.com/office/powerpoint/2010/main" val="1717404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تائباً لك ســـــيدي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رافعــــاً لك الصلاة</a:t>
            </a:r>
          </a:p>
        </p:txBody>
      </p:sp>
    </p:spTree>
    <p:extLst>
      <p:ext uri="{BB962C8B-B14F-4D97-AF65-F5344CB8AC3E}">
        <p14:creationId xmlns:p14="http://schemas.microsoft.com/office/powerpoint/2010/main" val="2767758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3715</TotalTime>
  <Words>37</Words>
  <Application>Microsoft Office PowerPoint</Application>
  <PresentationFormat>عرض على الشاشة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286</cp:revision>
  <dcterms:created xsi:type="dcterms:W3CDTF">2021-12-07T14:30:00Z</dcterms:created>
  <dcterms:modified xsi:type="dcterms:W3CDTF">2024-12-11T10:43:43Z</dcterms:modified>
</cp:coreProperties>
</file>