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04" r:id="rId3"/>
    <p:sldId id="303" r:id="rId4"/>
    <p:sldId id="313" r:id="rId5"/>
    <p:sldId id="306" r:id="rId6"/>
    <p:sldId id="314" r:id="rId7"/>
    <p:sldId id="308" r:id="rId8"/>
    <p:sldId id="315" r:id="rId9"/>
    <p:sldId id="310" r:id="rId10"/>
    <p:sldId id="316" r:id="rId11"/>
    <p:sldId id="312" r:id="rId12"/>
    <p:sldId id="31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13"/>
            <p14:sldId id="306"/>
            <p14:sldId id="314"/>
            <p14:sldId id="308"/>
            <p14:sldId id="315"/>
            <p14:sldId id="310"/>
            <p14:sldId id="316"/>
            <p14:sldId id="312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نحن ننتظرك وعيون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ننتظرك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وعيون نحوك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فجر الليل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نور  الظلمة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83105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5-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dirty="0"/>
              <a:t>ليس بالقوة </a:t>
            </a:r>
          </a:p>
          <a:p>
            <a:pPr algn="ctr" rtl="1"/>
            <a:r>
              <a:rPr lang="ar-EG" sz="7200" b="1" dirty="0"/>
              <a:t>ولا بالقدرة </a:t>
            </a:r>
          </a:p>
          <a:p>
            <a:pPr algn="ctr" rtl="1"/>
            <a:r>
              <a:rPr lang="ar-EG" sz="7200" b="1" dirty="0"/>
              <a:t>هذا سلطانك </a:t>
            </a:r>
          </a:p>
          <a:p>
            <a:pPr algn="ctr" rtl="1"/>
            <a:r>
              <a:rPr lang="ar-EG" sz="7200" b="1" dirty="0"/>
              <a:t>يا صاحب الكلمة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5735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ننتظرك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وعيون نحوك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فجر الليل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نور  الظلمة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7198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ننتظرك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وعيون نحوك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فجر الليل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نور  الظلمة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لقد تعبنا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وشبكنا غسلنا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أصدر أوامرك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 لنا كلمة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ننتظرك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وعيون نحوك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فجر الليل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نور  الظلمة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13191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أمتلت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سفينتنا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وسفينة  حبايبنا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هذا سلطانك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صاحب الكلمة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6692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ننتظرك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وعيون نحوك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فجر الليل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نور  الظلمة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01641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عارف ظروفنا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حالل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مشاكلنا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مطمن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خوفنا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محامي عنا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0503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نحن ننتظرك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وعيون نحوك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فجر الليل</a:t>
            </a:r>
            <a:b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نور  الظلمة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68711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شافي أمرضنا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وحامل أوجاعنا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دا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وعدك لينا 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هتمشي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معنا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280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3717</TotalTime>
  <Words>147</Words>
  <Application>Microsoft Office PowerPoint</Application>
  <PresentationFormat>عرض على الشاشة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286</cp:revision>
  <dcterms:created xsi:type="dcterms:W3CDTF">2021-12-07T14:30:00Z</dcterms:created>
  <dcterms:modified xsi:type="dcterms:W3CDTF">2024-12-11T10:46:47Z</dcterms:modified>
</cp:coreProperties>
</file>