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10" r:id="rId6"/>
    <p:sldId id="307" r:id="rId7"/>
    <p:sldId id="311" r:id="rId8"/>
    <p:sldId id="309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0"/>
            <p14:sldId id="307"/>
            <p14:sldId id="311"/>
            <p14:sldId id="309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نحن لا نخشى أبداً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لا نخشى أبداً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نخاف فالحرب هي للرب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فتسبيحنا مفتاح نصرنا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فالحرب هي للرب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نشدو مجداً للملك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لك ربنا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شن الشيطان حرباً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نخاف فالحرب هي للرب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نتشجع فالخلاص قريب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فالحرب هي للرب</a:t>
            </a:r>
          </a:p>
        </p:txBody>
      </p:sp>
    </p:spTree>
    <p:extLst>
      <p:ext uri="{BB962C8B-B14F-4D97-AF65-F5344CB8AC3E}">
        <p14:creationId xmlns:p14="http://schemas.microsoft.com/office/powerpoint/2010/main" val="77709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نشدو مجداً للملك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لك ربنا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0540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لا نهاب أجناد الظلام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فالحرب هي للرب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تقوى علينا أبواب الجحيم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فالحرب هي للرب</a:t>
            </a:r>
          </a:p>
        </p:txBody>
      </p:sp>
    </p:spTree>
    <p:extLst>
      <p:ext uri="{BB962C8B-B14F-4D97-AF65-F5344CB8AC3E}">
        <p14:creationId xmlns:p14="http://schemas.microsoft.com/office/powerpoint/2010/main" val="96071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نشدو مجداً للملك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لك ربنا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772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سننتصر نملك أرضنا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فالحرب هي للرب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نسترد ما سلبه عدونا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فالحرب هي للرب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7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نشدو مجداً للملك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 لك ربنا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1853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100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2024-12-11T10:49:35Z</dcterms:modified>
</cp:coreProperties>
</file>