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4" r:id="rId4"/>
    <p:sldId id="305" r:id="rId5"/>
    <p:sldId id="310" r:id="rId6"/>
    <p:sldId id="307" r:id="rId7"/>
    <p:sldId id="311" r:id="rId8"/>
    <p:sldId id="309" r:id="rId9"/>
    <p:sldId id="31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10"/>
            <p14:sldId id="307"/>
            <p14:sldId id="311"/>
            <p14:sldId id="309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نحن لا نخشى أبداً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نحن لا نخشى أبداً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نخاف فالحرب هي للرب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فتسبيحنا مفتاح نصرنا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فالحرب هي للرب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نشدو مجداً للملك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مجداً لك ربنا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 شن الشيطان حرباً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نخاف فالحرب هي للرب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نتشجع فالخلاص قريب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فالحرب هي للرب</a:t>
            </a:r>
          </a:p>
        </p:txBody>
      </p:sp>
    </p:spTree>
    <p:extLst>
      <p:ext uri="{BB962C8B-B14F-4D97-AF65-F5344CB8AC3E}">
        <p14:creationId xmlns:p14="http://schemas.microsoft.com/office/powerpoint/2010/main" val="777091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نشدو مجداً للملك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مجداً لك ربنا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05402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نحن لا نهاب أجناد الظلام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فالحرب هي للرب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لن تقوى علينا أبواب الجحيم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فالحرب هي للرب</a:t>
            </a:r>
          </a:p>
        </p:txBody>
      </p:sp>
    </p:spTree>
    <p:extLst>
      <p:ext uri="{BB962C8B-B14F-4D97-AF65-F5344CB8AC3E}">
        <p14:creationId xmlns:p14="http://schemas.microsoft.com/office/powerpoint/2010/main" val="960711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نشدو مجداً للملك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مجداً لك ربنا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47723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سننتصر نملك أرضنا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فالحرب هي للرب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نسترد ما سلبه عدونا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فالحرب هي للرب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276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نشدو مجداً للملك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مجداً لك ربنا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18537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3714</TotalTime>
  <Words>100</Words>
  <Application>Microsoft Office PowerPoint</Application>
  <PresentationFormat>عرض على الشاشة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286</cp:revision>
  <dcterms:created xsi:type="dcterms:W3CDTF">2021-12-07T14:30:00Z</dcterms:created>
  <dcterms:modified xsi:type="dcterms:W3CDTF">2024-12-11T10:49:35Z</dcterms:modified>
</cp:coreProperties>
</file>