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6" r:id="rId4"/>
    <p:sldId id="308" r:id="rId5"/>
    <p:sldId id="310" r:id="rId6"/>
    <p:sldId id="311" r:id="rId7"/>
    <p:sldId id="3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8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نحن ف</a:t>
            </a: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انتظار روحك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في انتظار روحك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يملانا ألسنة من نار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تتكلم فينا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حروب ولا أهوال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عنك تبعدنا طول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 قائدنا بروحك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ومعزينا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يلا تعالى بروحك يا يسوع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قوينا غير كل حياتنا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جدد أوانينا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58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في انتظار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روحك يهدينا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ويهون يا يسوع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الغربة علينا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84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نتكلم بقوة سلطانك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يهدينا وإن حتى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سكتنا روحك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يصرخ فينا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95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يلا تعالى بروحك يا يسوع 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قوينا غير كل حياتنا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جدد أوانينا 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83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2024-12-11T10:56:13Z</dcterms:modified>
</cp:coreProperties>
</file>