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6" r:id="rId4"/>
    <p:sldId id="308" r:id="rId5"/>
    <p:sldId id="310" r:id="rId6"/>
    <p:sldId id="311" r:id="rId7"/>
    <p:sldId id="31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6"/>
            <p14:sldId id="308"/>
            <p14:sldId id="310"/>
            <p14:sldId id="311"/>
            <p14:sldId id="3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نحن ف</a:t>
            </a:r>
            <a:r>
              <a:rPr lang="ar-EG" sz="7200" b="1" dirty="0">
                <a:solidFill>
                  <a:srgbClr val="000000"/>
                </a:solidFill>
                <a:latin typeface="Helvetica Neue"/>
              </a:rPr>
              <a:t>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انتظار روحك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نحن في انتظار روحك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يملانا ألسنة من نار 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تتكلم فينا 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حروب ولا أهوال 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عنك تبعدنا طول 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 قائدنا بروحك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ومعزينا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0778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يلا تعالى بروحك يا يسوع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قوينا غير كل حياتنا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جدد أوانينا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5587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نحن في انتظار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روحك يهدينا 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ويهون يا يسوع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الغربة علينا 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9846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نتكلم بقوة سلطانك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يهدينا وإن حتى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سكتنا روحك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يصرخ فينا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9956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يلا تعالى بروحك يا يسوع 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قوينا غير كل حياتنا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جدد أوانينا 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67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3715</TotalTime>
  <Words>83</Words>
  <Application>Microsoft Office PowerPoint</Application>
  <PresentationFormat>عرض على الشاشة (4:3)</PresentationFormat>
  <Paragraphs>11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286</cp:revision>
  <dcterms:created xsi:type="dcterms:W3CDTF">2021-12-07T14:30:00Z</dcterms:created>
  <dcterms:modified xsi:type="dcterms:W3CDTF">2024-12-11T10:56:13Z</dcterms:modified>
</cp:coreProperties>
</file>