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04" r:id="rId4"/>
    <p:sldId id="305" r:id="rId5"/>
    <p:sldId id="308" r:id="rId6"/>
    <p:sldId id="307" r:id="rId7"/>
    <p:sldId id="30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8"/>
            <p14:sldId id="307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نحن في انتظار عريسنا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جه وخلصني من الخطية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واتصلب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علشاني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والدينونة </a:t>
            </a:r>
            <a:r>
              <a:rPr lang="ar-EG" sz="66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كانت عليَّ 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مات عني وفداني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نحن في انتظار عريسنا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هيجي ويخدني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نترك وادى الغربة المرة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ونروح لوطن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أمتى تيجيني انت يا ربي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وأشوفك قدامي 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تمسح لي الدموع من عيني وتنسيني الآمي 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3520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نحن في انتظار عريسنا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هيجي ويخدني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نترك وادى الغربة المرة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ونروح لوطن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167536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يدبر أمري غيرك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يبعد عني الحيرة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ويقود السفينة بيده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لنهاية المسيرة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5732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نحن في انتظار عريسنا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هيجي ويخدني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نترك وادى الغربة المرة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ونروح لوطن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28510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3717</TotalTime>
  <Words>101</Words>
  <Application>Microsoft Office PowerPoint</Application>
  <PresentationFormat>عرض على الشاشة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286</cp:revision>
  <dcterms:created xsi:type="dcterms:W3CDTF">2021-12-07T14:30:00Z</dcterms:created>
  <dcterms:modified xsi:type="dcterms:W3CDTF">2024-12-11T10:53:43Z</dcterms:modified>
</cp:coreProperties>
</file>