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8" r:id="rId6"/>
    <p:sldId id="307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8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في انتظار عريسنا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جه وخلصني من الخطية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واتصلب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والدينونة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كانت عليَّ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مات عني وفداني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في انتظار عريسنا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هيجي ويخدني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نترك وادى الغربة المرة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ونروح لوطن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أمتى تيجيني انت يا ربي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وأشوفك قدامي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تمسح لي الدموع من عيني وتنسيني الآمي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52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في انتظار عريسنا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هيجي ويخدني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نترك وادى الغربة المرة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ونروح لوطن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6753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يدبر أمري غيرك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يبعد عني الحيرة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ويقود السفينة بيده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لنهاية المسيرة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573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في انتظار عريسنا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هيجي ويخدني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نترك وادى الغربة المرة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ونروح لوطن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851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101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2024-12-11T10:53:43Z</dcterms:modified>
</cp:coreProperties>
</file>