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نحن أشراف المجوس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أشراف المجوس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بالهدايا قادمين 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وسط قفرٍ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وغروس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نتبع الأمين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نجمة الشرف الجليل آه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مسكن النور الجميل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أهدنا خير السبيل 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حيث ولد ابن الله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ولد الابن الرضيع 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ملكاً فوق الجميع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ذهبي تاج وضيع</a:t>
            </a:r>
            <a:b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أهديه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بالخشوع</a:t>
            </a:r>
          </a:p>
        </p:txBody>
      </p:sp>
    </p:spTree>
    <p:extLst>
      <p:ext uri="{BB962C8B-B14F-4D97-AF65-F5344CB8AC3E}">
        <p14:creationId xmlns:p14="http://schemas.microsoft.com/office/powerpoint/2010/main" val="151388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نجمة الشرف الجليل آه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مسكن النور الجميل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أهدنا خير السبيل 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حيث ولد ابن الله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71702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لبان أحضر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بالخشوع أظهر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بالتسبيح والصلاة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شعبه يبشر</a:t>
            </a:r>
          </a:p>
        </p:txBody>
      </p:sp>
    </p:spTree>
    <p:extLst>
      <p:ext uri="{BB962C8B-B14F-4D97-AF65-F5344CB8AC3E}">
        <p14:creationId xmlns:p14="http://schemas.microsoft.com/office/powerpoint/2010/main" val="2186897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نجمة الشرف الجليل آه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مسكن النور الجميل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أهدنا خير السبيل 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حيث ولد ابن الله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82915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مُـــراً أعطى للمسيح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عمرُه لم يسترح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قلبُه جريح 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ذلك الفادي الذبيح </a:t>
            </a:r>
          </a:p>
        </p:txBody>
      </p:sp>
    </p:spTree>
    <p:extLst>
      <p:ext uri="{BB962C8B-B14F-4D97-AF65-F5344CB8AC3E}">
        <p14:creationId xmlns:p14="http://schemas.microsoft.com/office/powerpoint/2010/main" val="94098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نجمة الشرف الجليل آه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مسكن النور الجميل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أهدنا خير السبيل 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حيث ولد ابن الله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62571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3712</TotalTime>
  <Words>129</Words>
  <Application>Microsoft Office PowerPoint</Application>
  <PresentationFormat>عرض على الشاشة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2024-12-11T14:55:28Z</dcterms:modified>
</cp:coreProperties>
</file>