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5" r:id="rId3"/>
    <p:sldId id="30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5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نحمدك يا ربنا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نحمدك يا ربنا   من أجل رحمتك</a:t>
            </a:r>
          </a:p>
          <a:p>
            <a:pPr algn="ctr" rtl="1"/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للأبد هي رحمتك   للأبد هي رأفتك</a:t>
            </a:r>
          </a:p>
          <a:p>
            <a:pPr algn="ctr" rtl="1"/>
            <a:endParaRPr lang="ar-EG" sz="5400" b="1" dirty="0">
              <a:solidFill>
                <a:srgbClr val="000000"/>
              </a:solidFill>
              <a:latin typeface="Helvetica Neue"/>
              <a:cs typeface="+mn-cs"/>
            </a:endParaRP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لأنك إله صالح   والى الأبد رحمتك</a:t>
            </a:r>
          </a:p>
          <a:p>
            <a:pPr algn="ctr" rtl="1"/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864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صوت الطرب في خيامنا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صوت الحمد لإلهنا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ندخل بيتك باطمئنان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نذبح حمد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وأمتنان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08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</TotalTime>
  <Words>35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2024-12-11T14:58:52Z</dcterms:modified>
</cp:coreProperties>
</file>