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05" r:id="rId3"/>
    <p:sldId id="307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5"/>
            <p14:sldId id="3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نحمدك يا ربنا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نحمدك يا ربنا   من أجل رحمتك</a:t>
            </a:r>
          </a:p>
          <a:p>
            <a:pPr algn="ctr" rtl="1"/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للأبد هي رحمتك   للأبد هي رأفتك</a:t>
            </a:r>
          </a:p>
          <a:p>
            <a:pPr algn="ctr" rtl="1"/>
            <a:endParaRPr lang="ar-EG" sz="5400" b="1" dirty="0">
              <a:solidFill>
                <a:srgbClr val="000000"/>
              </a:solidFill>
              <a:latin typeface="Helvetica Neue"/>
              <a:cs typeface="+mn-cs"/>
            </a:endParaRPr>
          </a:p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لأنك إله صالح   والى الأبد رحمتك</a:t>
            </a:r>
          </a:p>
          <a:p>
            <a:pPr algn="ctr" rtl="1"/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8649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صوت الطرب في خيامنا 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صوت الحمد لإلهنا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ندخل بيتك باطمئنان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نذبح حمد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وأمتنان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8085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3714</TotalTime>
  <Words>35</Words>
  <Application>Microsoft Office PowerPoint</Application>
  <PresentationFormat>عرض على الشاشة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285</cp:revision>
  <dcterms:created xsi:type="dcterms:W3CDTF">2021-12-07T14:30:00Z</dcterms:created>
  <dcterms:modified xsi:type="dcterms:W3CDTF">2024-12-11T14:58:52Z</dcterms:modified>
</cp:coreProperties>
</file>