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5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نحبك ربنا نحبك من قلبنا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نحبك ربنا نحبك من قلبنا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أسكب الآن حبك فينا لبعضنا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فتمتلي عيوننا حباً نحو بعضنا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نحب مثل ما أنت أحببتنا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نحمدك ربنا نحمدك من قلبنا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أسكب الآن روحك فنعلن مجدك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شخصك ونهتف حباً لكَ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نعبدك نشدوا لك نحبك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864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3710</TotalTime>
  <Words>45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285</cp:revision>
  <dcterms:created xsi:type="dcterms:W3CDTF">2021-12-07T14:30:00Z</dcterms:created>
  <dcterms:modified xsi:type="dcterms:W3CDTF">2024-12-11T15:00:04Z</dcterms:modified>
</cp:coreProperties>
</file>