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03" r:id="rId3"/>
    <p:sldId id="305" r:id="rId4"/>
    <p:sldId id="306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5"/>
            <p14:sldId id="30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مين اللي يقدر يحول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مين اللي يقدر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يحول الليل نهار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مين في الصحراء بيفجر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ينابيع تفيض أنهار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وبكلمة واحدة منه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تبقى الجبال سهول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وينادي على العظام "قومي"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فتقوم زي ما يقول</a:t>
            </a:r>
          </a:p>
        </p:txBody>
      </p:sp>
    </p:spTree>
    <p:extLst>
      <p:ext uri="{BB962C8B-B14F-4D97-AF65-F5344CB8AC3E}">
        <p14:creationId xmlns:p14="http://schemas.microsoft.com/office/powerpoint/2010/main" val="1185481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effectLst/>
                <a:latin typeface="Helvetica Neue"/>
                <a:cs typeface="+mn-cs"/>
              </a:rPr>
              <a:t>مفيش غيرك يسوع</a:t>
            </a:r>
          </a:p>
          <a:p>
            <a:pPr algn="ctr" rtl="1"/>
            <a:r>
              <a:rPr lang="ar-EG" sz="6600" b="1" i="0" dirty="0">
                <a:effectLst/>
                <a:latin typeface="Helvetica Neue"/>
                <a:cs typeface="+mn-cs"/>
              </a:rPr>
              <a:t>مفيش غيرك إله</a:t>
            </a:r>
          </a:p>
          <a:p>
            <a:pPr algn="ctr" rtl="1"/>
            <a:r>
              <a:rPr lang="ar-EG" sz="6600" b="1" i="0" dirty="0">
                <a:effectLst/>
                <a:latin typeface="Helvetica Neue"/>
                <a:cs typeface="+mn-cs"/>
              </a:rPr>
              <a:t>تقدر على كل شئ</a:t>
            </a:r>
          </a:p>
          <a:p>
            <a:pPr algn="ctr" rtl="1"/>
            <a:r>
              <a:rPr lang="ar-EG" sz="6600" b="1" i="0" dirty="0">
                <a:effectLst/>
                <a:latin typeface="Helvetica Neue"/>
                <a:cs typeface="+mn-cs"/>
              </a:rPr>
              <a:t>صالح يا الله</a:t>
            </a:r>
          </a:p>
          <a:p>
            <a:pPr algn="ctr" rtl="1"/>
            <a:endParaRPr lang="ar-EG" sz="6600" b="1" i="0" dirty="0"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227816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3718</TotalTime>
  <Words>47</Words>
  <Application>Microsoft Office PowerPoint</Application>
  <PresentationFormat>عرض على الشاشة (4:3)</PresentationFormat>
  <Paragraphs>14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9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285</cp:revision>
  <dcterms:created xsi:type="dcterms:W3CDTF">2021-12-07T14:30:00Z</dcterms:created>
  <dcterms:modified xsi:type="dcterms:W3CDTF">2024-12-12T11:27:35Z</dcterms:modified>
</cp:coreProperties>
</file>