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4" r:id="rId4"/>
    <p:sldId id="305" r:id="rId5"/>
    <p:sldId id="306" r:id="rId6"/>
    <p:sldId id="308" r:id="rId7"/>
    <p:sldId id="30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effectLst/>
                <a:latin typeface="Helvetica Neue"/>
              </a:rPr>
              <a:t>مين اللي هيوصل</a:t>
            </a:r>
            <a:r>
              <a:rPr lang="ar-EG" sz="7200" b="0" i="0" dirty="0">
                <a:effectLst/>
                <a:latin typeface="Helvetica Neue"/>
              </a:rPr>
              <a:t> 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بيعدى يوم من بعد يوم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والناس تنام والناس تقوم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والشمس تطلع ميحسوش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قلب البشر مليان ضباب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مليان غيوم 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effectLst/>
                <a:latin typeface="Helvetica Neue"/>
                <a:cs typeface="+mn-cs"/>
              </a:rPr>
              <a:t>عايشين ولكن قلبهم تايه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effectLst/>
                <a:latin typeface="Helvetica Neue"/>
                <a:cs typeface="+mn-cs"/>
              </a:rPr>
              <a:t>والعقل شارد والضمير مهزوم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effectLst/>
                <a:latin typeface="Helvetica Neue"/>
                <a:cs typeface="+mn-cs"/>
              </a:rPr>
              <a:t>يتجبروا يتأمروا يمكن كمان يتكبروا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effectLst/>
                <a:latin typeface="Helvetica Neue"/>
                <a:cs typeface="+mn-cs"/>
              </a:rPr>
              <a:t>بس الأمان عند البشر معدوم</a:t>
            </a:r>
          </a:p>
          <a:p>
            <a:pPr algn="ctr" rtl="1">
              <a:lnSpc>
                <a:spcPct val="150000"/>
              </a:lnSpc>
            </a:pPr>
            <a:endParaRPr lang="ar-EG" sz="6000" b="1" i="0" dirty="0"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 إنه فيه سكة أمان عند المسيح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اللى عندة الحب والحل المريح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وكل واحد عند المسيح إنسان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ولكل واحد عند المسيح غفران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5481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اللي هيوصل رسالة ربنا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للتعبانين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اللي هيوصل رسالة ربنا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للمحرومين</a:t>
            </a:r>
          </a:p>
          <a:p>
            <a:pPr algn="ctr" rtl="1">
              <a:lnSpc>
                <a:spcPct val="150000"/>
              </a:lnSpc>
            </a:pP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227816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اللي هيوصل رسالة ربنا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للمهزومين والمخدوعين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اللي هينادى على اليائس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اللي هايصلي ويساعد التايهين</a:t>
            </a:r>
          </a:p>
          <a:p>
            <a:pPr algn="ctr" rtl="1">
              <a:lnSpc>
                <a:spcPct val="150000"/>
              </a:lnSpc>
            </a:pPr>
            <a:endParaRPr lang="ar-EG" sz="5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5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5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99736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اللي هايقول للبشر إطمنوا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(دة الرب فاتح قلبه للتايبين)2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اللي هاينادي مين اللي هيخبر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اللي هايصلى مين اللي هيبشر</a:t>
            </a:r>
          </a:p>
          <a:p>
            <a:pPr algn="ctr" rtl="1">
              <a:lnSpc>
                <a:spcPct val="150000"/>
              </a:lnSpc>
            </a:pPr>
            <a:endParaRPr lang="ar-EG" sz="5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  </a:t>
            </a:r>
          </a:p>
          <a:p>
            <a:pPr algn="ctr" rtl="1">
              <a:lnSpc>
                <a:spcPct val="150000"/>
              </a:lnSpc>
            </a:pPr>
            <a:endParaRPr lang="ar-EG" sz="5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92996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3717</TotalTime>
  <Words>121</Words>
  <Application>Microsoft Office PowerPoint</Application>
  <PresentationFormat>عرض على الشاشة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285</cp:revision>
  <dcterms:created xsi:type="dcterms:W3CDTF">2021-12-07T14:30:00Z</dcterms:created>
  <dcterms:modified xsi:type="dcterms:W3CDTF">2024-12-12T11:28:57Z</dcterms:modified>
</cp:coreProperties>
</file>