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8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effectLst/>
                <a:latin typeface="Helvetica Neue"/>
              </a:rPr>
              <a:t>مين اللي هيوصل</a:t>
            </a:r>
            <a:r>
              <a:rPr lang="ar-EG" sz="7200" b="0" i="0" dirty="0">
                <a:effectLst/>
                <a:latin typeface="Helvetica Neue"/>
              </a:rPr>
              <a:t> 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بيعدى يوم من بعد يوم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والناس تنام والناس تقوم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والشمس تطلع ميحسوش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 البشر مليان ضباب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مليان غيوم 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effectLst/>
                <a:latin typeface="Helvetica Neue"/>
                <a:cs typeface="+mn-cs"/>
              </a:rPr>
              <a:t>عايشين ولكن قلبهم تايه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effectLst/>
                <a:latin typeface="Helvetica Neue"/>
                <a:cs typeface="+mn-cs"/>
              </a:rPr>
              <a:t>والعقل شارد والضمير مهزوم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effectLst/>
                <a:latin typeface="Helvetica Neue"/>
                <a:cs typeface="+mn-cs"/>
              </a:rPr>
              <a:t>يتجبروا يتأمروا يمكن كمان يتكبروا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effectLst/>
                <a:latin typeface="Helvetica Neue"/>
                <a:cs typeface="+mn-cs"/>
              </a:rPr>
              <a:t>بس الأمان عند البشر معدوم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إنه فيه سكة أمان عند المسيح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اللى عندة الحب والحل المريح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واحد عند المسيح إنسان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ولكل واحد عند المسيح غفران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548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هيوصل رسالة ربنا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للتعبانين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هيوصل رسالة ربنا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للمحرومين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2781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هيوصل رسالة ربنا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للمهزومين والمخدوعين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هينادى على اليائس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هايصلي ويساعد التايهين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9973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هايقول للبشر إطمنوا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(دة الرب فاتح قلبه للتايبين)2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هاينادي مين اللي هيخبر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هايصلى مين اللي هيبشر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9299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121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2024-12-12T11:28:57Z</dcterms:modified>
</cp:coreProperties>
</file>