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مولود من فوق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حبيبي حررني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بحبه أسرني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ما أفكر كيف حررني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أشتاق اخدمه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مولود من فوق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وفى قلبي شوق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أخدم شفيعي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اخدم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لما أتأمل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إزاي هو اتألم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يدوب وأسجدله وأسلم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وأشتاق أخدمه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788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مولود من فوق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وفى قلبي شوق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أخدم شفيعي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اخدم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956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أجلي صار لعنة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المملؤ نعمه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أتذكر عاره وصلبه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أشتاق أخدمه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20478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مولود من فوق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وفى قلبي شوق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أخدم شفيعي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اخدم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573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همي ريحني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عزاني وفرحني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أخطيت ألاقيه يسامحني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وأشتاق أخدمه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7304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مولود من فوق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وفى قلبي شوق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أخدم شفيعي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اخدم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649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Words>106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2024-12-12T11:54:15Z</dcterms:modified>
</cp:coreProperties>
</file>