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30" r:id="rId4"/>
    <p:sldId id="435" r:id="rId5"/>
    <p:sldId id="432" r:id="rId6"/>
    <p:sldId id="436" r:id="rId7"/>
    <p:sldId id="434" r:id="rId8"/>
    <p:sldId id="43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5"/>
            <p14:sldId id="432"/>
            <p14:sldId id="436"/>
            <p14:sldId id="434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مولانا ربي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14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مولانا ربي </a:t>
            </a:r>
            <a:r>
              <a:rPr lang="ar-SA" sz="6600" b="1" dirty="0" err="1">
                <a:solidFill>
                  <a:srgbClr val="00582A"/>
                </a:solidFill>
              </a:rPr>
              <a:t>ربي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وغالينا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نطلب حضورك بيننا وفينا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اتعال</a:t>
            </a:r>
            <a:r>
              <a:rPr lang="ar-SA" sz="6600" b="1" dirty="0">
                <a:solidFill>
                  <a:srgbClr val="00582A"/>
                </a:solidFill>
              </a:rPr>
              <a:t> يا ربي وأحيينا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489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600" b="1" dirty="0"/>
              <a:t>1</a:t>
            </a:r>
            <a:r>
              <a:rPr lang="ar-EG" sz="6600" b="1" dirty="0"/>
              <a:t>-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رانا</a:t>
            </a:r>
            <a:r>
              <a:rPr lang="ar-SA" sz="6600" b="1" dirty="0"/>
              <a:t> ابتعدنا عليك من قسوتنا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اه</a:t>
            </a:r>
            <a:r>
              <a:rPr lang="ar-SA" sz="6600" b="1" dirty="0"/>
              <a:t> </a:t>
            </a:r>
            <a:r>
              <a:rPr lang="ar-SA" sz="6600" b="1" dirty="0" err="1"/>
              <a:t>خود</a:t>
            </a:r>
            <a:r>
              <a:rPr lang="ar-SA" sz="6600" b="1" dirty="0"/>
              <a:t> </a:t>
            </a:r>
            <a:r>
              <a:rPr lang="ar-SA" sz="6600" b="1" dirty="0" err="1"/>
              <a:t>اغلاطنا</a:t>
            </a:r>
            <a:r>
              <a:rPr lang="ar-SA" sz="6600" b="1" dirty="0"/>
              <a:t> ربي وغيرنا  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رجعنا ليك مجدك يبان علينا  </a:t>
            </a:r>
            <a:endParaRPr lang="en-US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14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مولانا ربي </a:t>
            </a:r>
            <a:r>
              <a:rPr lang="ar-SA" sz="6600" b="1" dirty="0" err="1">
                <a:solidFill>
                  <a:srgbClr val="00582A"/>
                </a:solidFill>
              </a:rPr>
              <a:t>ربي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وغالينا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نطلب حضورك بيننا وفينا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اتعال</a:t>
            </a:r>
            <a:r>
              <a:rPr lang="ar-SA" sz="6600" b="1" dirty="0">
                <a:solidFill>
                  <a:srgbClr val="00582A"/>
                </a:solidFill>
              </a:rPr>
              <a:t> يا ربي وأحيينا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6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9157"/>
            <a:ext cx="9982199" cy="6406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تركنا دربك والظلام اتبعنا 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ونور الحقيقي متاعك ما </a:t>
            </a:r>
            <a:r>
              <a:rPr lang="ar-SA" sz="6000" b="1" dirty="0" err="1"/>
              <a:t>والفنا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يسوع </a:t>
            </a:r>
            <a:r>
              <a:rPr lang="ar-SA" sz="6000" b="1" dirty="0" err="1"/>
              <a:t>اتعال</a:t>
            </a:r>
            <a:r>
              <a:rPr lang="ar-EG" sz="6000" b="1" dirty="0"/>
              <a:t> </a:t>
            </a:r>
            <a:r>
              <a:rPr lang="ar-SA" sz="6000" b="1" dirty="0"/>
              <a:t>يسوع تعال تمجد فينا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 </a:t>
            </a:r>
            <a:endParaRPr lang="en-US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14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مولانا ربي </a:t>
            </a:r>
            <a:r>
              <a:rPr lang="ar-SA" sz="6600" b="1" dirty="0" err="1">
                <a:solidFill>
                  <a:srgbClr val="00582A"/>
                </a:solidFill>
              </a:rPr>
              <a:t>ربي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وغالينا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نطلب حضورك بيننا وفينا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اتعال</a:t>
            </a:r>
            <a:r>
              <a:rPr lang="ar-SA" sz="6600" b="1" dirty="0">
                <a:solidFill>
                  <a:srgbClr val="00582A"/>
                </a:solidFill>
              </a:rPr>
              <a:t> يا ربي وأحيينا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016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79368"/>
            <a:ext cx="9982199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3-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اه خش علينا بيك </a:t>
            </a:r>
            <a:r>
              <a:rPr lang="ar-EG" sz="6000" b="1" dirty="0"/>
              <a:t>أ</a:t>
            </a:r>
            <a:r>
              <a:rPr lang="ar-SA" sz="6000" b="1" dirty="0"/>
              <a:t>ملانا ديما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بسلامك مش كيف العال يعطينا </a:t>
            </a:r>
            <a:endParaRPr lang="en-US" sz="6000" b="1" dirty="0"/>
          </a:p>
          <a:p>
            <a:pPr algn="ctr">
              <a:lnSpc>
                <a:spcPct val="150000"/>
              </a:lnSpc>
            </a:pPr>
            <a:r>
              <a:rPr lang="ar-SA" sz="6000" b="1" dirty="0"/>
              <a:t>انت فرحتنا انت فرحتنا و</a:t>
            </a:r>
            <a:r>
              <a:rPr lang="ar-EG" sz="6000" b="1" dirty="0"/>
              <a:t>أ</a:t>
            </a:r>
            <a:r>
              <a:rPr lang="ar-SA" sz="6000" b="1" dirty="0"/>
              <a:t>غانينا </a:t>
            </a:r>
            <a:endParaRPr lang="en-US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14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مولانا ربي </a:t>
            </a:r>
            <a:r>
              <a:rPr lang="ar-SA" sz="6600" b="1" dirty="0" err="1">
                <a:solidFill>
                  <a:srgbClr val="00582A"/>
                </a:solidFill>
              </a:rPr>
              <a:t>ربي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وغالينا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نطلب حضورك بيننا وفينا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اتعال</a:t>
            </a:r>
            <a:r>
              <a:rPr lang="ar-SA" sz="6600" b="1" dirty="0">
                <a:solidFill>
                  <a:srgbClr val="00582A"/>
                </a:solidFill>
              </a:rPr>
              <a:t> يا ربي وأحيينا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10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2109</TotalTime>
  <Words>105</Words>
  <Application>Microsoft Office PowerPoint</Application>
  <PresentationFormat>عرض على الشاشة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2024-12-12T11:58:34Z</dcterms:modified>
</cp:coreProperties>
</file>