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موضوع ابتهاجنا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موضوع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إبتهاجنا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وفرحنا 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 لنا انت يا ربنا)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كنت انت معنا فمن علينا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لذا نأتي قدامك ونهتف لك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en-US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شعبك نهتف لك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والفلك يخبر بصنيعك)</a:t>
            </a:r>
            <a:r>
              <a:rPr lang="en-US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والريح والبحار تخضع لك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يا إلهي يسجد لك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أحلى حضورك لنفوسنا رجاؤنا عزاؤنا وخلاصنا)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قديماً جُلت تصنع خيراً بيننا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والأن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نحتفل بك في وسطنا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3267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en-US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نحن شعبك نهتف لك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والفلك يخبر بصنيعك)</a:t>
            </a:r>
            <a:r>
              <a:rPr lang="en-US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والريح والبحار تخضع لك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يا إلهي يسجد لك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6587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</TotalTime>
  <Words>91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282</cp:revision>
  <dcterms:created xsi:type="dcterms:W3CDTF">2021-12-07T14:30:00Z</dcterms:created>
  <dcterms:modified xsi:type="dcterms:W3CDTF">2024-12-12T12:00:31Z</dcterms:modified>
</cp:coreProperties>
</file>