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04" r:id="rId4"/>
    <p:sldId id="305" r:id="rId5"/>
    <p:sldId id="30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موضوع ابتهاجنا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en-US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موضوع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إبتهاجنا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وفرحنا </a:t>
            </a:r>
            <a:endParaRPr lang="en-US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إنك لنا انت يا ربنا)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 كنت انت معنا فمن علينا</a:t>
            </a:r>
            <a:endParaRPr lang="en-US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لذا نأتي قدامك ونهتف لك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en-US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نحن شعبك نهتف لك </a:t>
            </a:r>
            <a:endParaRPr lang="en-US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والفلك يخبر بصنيعك)</a:t>
            </a:r>
            <a:r>
              <a:rPr lang="en-US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2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والريح والبحار تخضع لك </a:t>
            </a:r>
            <a:endParaRPr lang="en-US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والكل يا إلهي يسجد لك</a:t>
            </a:r>
          </a:p>
          <a:p>
            <a:pPr algn="ctr" rtl="1"/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 </a:t>
            </a:r>
          </a:p>
          <a:p>
            <a:pPr algn="ctr" rtl="1"/>
            <a:r>
              <a:rPr lang="en-US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ما أحلى حضورك لنفوسنا رجاؤنا عزاؤنا وخلاصنا)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قديماً جُلت تصنع خيراً بيننا 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والأن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نحتفل بك في وسطنا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32670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en-US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نحن شعبك نهتف لك </a:t>
            </a:r>
            <a:endParaRPr lang="en-US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والفلك يخبر بصنيعك)</a:t>
            </a:r>
            <a:r>
              <a:rPr lang="en-US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2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والريح والبحار تخضع لك </a:t>
            </a:r>
            <a:endParaRPr lang="en-US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والكل يا إلهي يسجد لك</a:t>
            </a:r>
          </a:p>
          <a:p>
            <a:pPr algn="ctr" rtl="1"/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65872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3704</TotalTime>
  <Words>91</Words>
  <Application>Microsoft Office PowerPoint</Application>
  <PresentationFormat>عرض على الشاشة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282</cp:revision>
  <dcterms:created xsi:type="dcterms:W3CDTF">2021-12-07T14:30:00Z</dcterms:created>
  <dcterms:modified xsi:type="dcterms:W3CDTF">2024-12-12T12:00:31Z</dcterms:modified>
</cp:coreProperties>
</file>