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304" r:id="rId4"/>
    <p:sldId id="305" r:id="rId5"/>
    <p:sldId id="310" r:id="rId6"/>
    <p:sldId id="307" r:id="rId7"/>
    <p:sldId id="311" r:id="rId8"/>
    <p:sldId id="309" r:id="rId9"/>
    <p:sldId id="31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10"/>
            <p14:sldId id="307"/>
            <p14:sldId id="311"/>
            <p14:sldId id="309"/>
            <p14:sldId id="3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موتك اظهر لى حبك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موتك اظهر لي حبك 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عمل الصليب يشهد لك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(يا لحنيه قلبك)2 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ترضى بخاطي مثلي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أنا أشكر حبك لي 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كل حواسي وقلبي 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(علشان دمك طهرني من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كل شروري وآثمي )3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عمرى ما أنسى جميلك 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ولا يوجد زي مثيلك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(ولا فيش يارب غيرك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حن عليّ وخلصني )3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223573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أنا أشكر حبك لي 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كل حواسي وقلبي 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(علشان دمك طهرني من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كل شروري وآثمي )3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55472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قدرش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أوفى ديوني 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نظير حبك يايسوع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(حبك ستر عيوبي 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طين الحماه نشلني )3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45281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أنا أشكر حبك لي 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كل حواسي وقلبي 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(علشان دمك طهرني من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كل شروري وآثمي )3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63169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جيت من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السما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علشاني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والدم الغالي فداني 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ده خلاص عجيب مجاني 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وصار </a:t>
            </a:r>
            <a:r>
              <a:rPr lang="ar-EG" sz="66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على أسمك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اسمي )3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397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أنا أشكر حبك لي 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كل حواسي وقلبي 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(علشان دمك طهرني من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كل شروري وآثمي )3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99162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3705</TotalTime>
  <Words>189</Words>
  <Application>Microsoft Office PowerPoint</Application>
  <PresentationFormat>عرض على الشاشة (4:3)</PresentationFormat>
  <Paragraphs>18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282</cp:revision>
  <dcterms:created xsi:type="dcterms:W3CDTF">2021-12-07T14:30:00Z</dcterms:created>
  <dcterms:modified xsi:type="dcterms:W3CDTF">2024-12-12T12:03:26Z</dcterms:modified>
</cp:coreProperties>
</file>