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56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كان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كان الوقت صعيب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بكره شمس الغربة تغيب)2 (بيصبرنا ويحيي أمالنا)2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يسوعنا معانا كمان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4130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أرض ولينا مكان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وعده لينا ده أغلى ضمان)2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6197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(دي العيون بتداري دموع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لينا أرض وفيها يسوع)2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(لينا وطنا لينا مكانا)2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ولينا علم بيرف كمان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أرض ولينا مكان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وعده لينا ده أغلى ضمان)2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حارب فينا الخوف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عاندت فينا ظروف)2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(هو حامينا هو راعينا)2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وكان في النار ويا الفتيان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9373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أرض ولينا مكان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وعده لينا ده أغلى ضمان)2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3153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كان في الأرض ألام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دي السحابة اهي جاية قوام)2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(جاية تاخدنا زي ما وعدنا)2 وهناك راح ننسى الأحزان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4756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أرض ولينا مكان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وعده لينا ده أغلى ضمان)2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421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(مهما حاربنا الشيطان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على ف صوته كمان)2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(لينا الغلبة ولو في الغربة)2 أصل يسوعنا ده غلبه زمان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2518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أرض ولينا مكان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كان مهما كان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وعده لينا ده أغلى ضمان)2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5870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3701</TotalTime>
  <Words>236</Words>
  <Application>Microsoft Office PowerPoint</Application>
  <PresentationFormat>عرض على الشاشة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281</cp:revision>
  <dcterms:created xsi:type="dcterms:W3CDTF">2021-12-07T14:30:00Z</dcterms:created>
  <dcterms:modified xsi:type="dcterms:W3CDTF">2024-12-12T12:05:38Z</dcterms:modified>
</cp:coreProperties>
</file>